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72" r:id="rId2"/>
    <p:sldId id="276" r:id="rId3"/>
    <p:sldId id="277" r:id="rId4"/>
    <p:sldId id="279" r:id="rId5"/>
    <p:sldId id="278" r:id="rId6"/>
    <p:sldId id="275" r:id="rId7"/>
    <p:sldId id="273" r:id="rId8"/>
    <p:sldId id="280" r:id="rId9"/>
    <p:sldId id="281" r:id="rId10"/>
    <p:sldId id="28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ger Crooks" userId="cf9d05305f1675f4" providerId="LiveId" clId="{5EA29C66-1A7C-4297-9AE0-861689C1986A}"/>
    <pc:docChg chg="modSld">
      <pc:chgData name="Roger Crooks" userId="cf9d05305f1675f4" providerId="LiveId" clId="{5EA29C66-1A7C-4297-9AE0-861689C1986A}" dt="2021-07-16T17:16:49.385" v="0" actId="1076"/>
      <pc:docMkLst>
        <pc:docMk/>
      </pc:docMkLst>
      <pc:sldChg chg="modSp mod">
        <pc:chgData name="Roger Crooks" userId="cf9d05305f1675f4" providerId="LiveId" clId="{5EA29C66-1A7C-4297-9AE0-861689C1986A}" dt="2021-07-16T17:16:49.385" v="0" actId="1076"/>
        <pc:sldMkLst>
          <pc:docMk/>
          <pc:sldMk cId="2153881375" sldId="272"/>
        </pc:sldMkLst>
        <pc:picChg chg="mod">
          <ac:chgData name="Roger Crooks" userId="cf9d05305f1675f4" providerId="LiveId" clId="{5EA29C66-1A7C-4297-9AE0-861689C1986A}" dt="2021-07-16T17:16:49.385" v="0" actId="1076"/>
          <ac:picMkLst>
            <pc:docMk/>
            <pc:sldMk cId="2153881375" sldId="272"/>
            <ac:picMk id="4" creationId="{44D3B474-2E02-9E44-995F-CF903B9F18BE}"/>
          </ac:picMkLst>
        </pc:picChg>
      </pc:sldChg>
    </pc:docChg>
  </pc:docChgLst>
  <pc:docChgLst>
    <pc:chgData name="Roger Crooks" userId="cf9d05305f1675f4" providerId="LiveId" clId="{7E679C16-CE4E-4A02-9739-4282F3CD3946}"/>
    <pc:docChg chg="undo custSel addSld delSld modSld modMainMaster">
      <pc:chgData name="Roger Crooks" userId="cf9d05305f1675f4" providerId="LiveId" clId="{7E679C16-CE4E-4A02-9739-4282F3CD3946}" dt="2021-06-15T17:03:34.593" v="2139" actId="20577"/>
      <pc:docMkLst>
        <pc:docMk/>
      </pc:docMkLst>
      <pc:sldChg chg="modSp">
        <pc:chgData name="Roger Crooks" userId="cf9d05305f1675f4" providerId="LiveId" clId="{7E679C16-CE4E-4A02-9739-4282F3CD3946}" dt="2021-06-15T16:35:13.429" v="1482"/>
        <pc:sldMkLst>
          <pc:docMk/>
          <pc:sldMk cId="3711905380" sldId="256"/>
        </pc:sldMkLst>
        <pc:spChg chg="mod">
          <ac:chgData name="Roger Crooks" userId="cf9d05305f1675f4" providerId="LiveId" clId="{7E679C16-CE4E-4A02-9739-4282F3CD3946}" dt="2021-06-15T16:35:13.429" v="1482"/>
          <ac:spMkLst>
            <pc:docMk/>
            <pc:sldMk cId="3711905380" sldId="256"/>
            <ac:spMk id="2" creationId="{F282B18E-68B1-4ACA-8C10-434561CC364B}"/>
          </ac:spMkLst>
        </pc:spChg>
        <pc:spChg chg="mod">
          <ac:chgData name="Roger Crooks" userId="cf9d05305f1675f4" providerId="LiveId" clId="{7E679C16-CE4E-4A02-9739-4282F3CD3946}" dt="2021-06-15T16:35:13.429" v="1482"/>
          <ac:spMkLst>
            <pc:docMk/>
            <pc:sldMk cId="3711905380" sldId="256"/>
            <ac:spMk id="3" creationId="{9BE12F8A-ABC0-4591-8AE6-96BCDD6F77D0}"/>
          </ac:spMkLst>
        </pc:spChg>
      </pc:sldChg>
      <pc:sldChg chg="modSp mod">
        <pc:chgData name="Roger Crooks" userId="cf9d05305f1675f4" providerId="LiveId" clId="{7E679C16-CE4E-4A02-9739-4282F3CD3946}" dt="2021-06-15T16:47:33.460" v="1576" actId="403"/>
        <pc:sldMkLst>
          <pc:docMk/>
          <pc:sldMk cId="3370616834" sldId="257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3370616834" sldId="257"/>
            <ac:spMk id="2" creationId="{5A05DA1F-6739-48B7-8BFC-2EBD9E446A04}"/>
          </ac:spMkLst>
        </pc:spChg>
        <pc:spChg chg="mod">
          <ac:chgData name="Roger Crooks" userId="cf9d05305f1675f4" providerId="LiveId" clId="{7E679C16-CE4E-4A02-9739-4282F3CD3946}" dt="2021-06-15T16:47:33.460" v="1576" actId="403"/>
          <ac:spMkLst>
            <pc:docMk/>
            <pc:sldMk cId="3370616834" sldId="257"/>
            <ac:spMk id="3" creationId="{9253E297-5AD8-4AFD-8E01-D799D4E85EF6}"/>
          </ac:spMkLst>
        </pc:spChg>
      </pc:sldChg>
      <pc:sldChg chg="addSp delSp modSp new mod setBg">
        <pc:chgData name="Roger Crooks" userId="cf9d05305f1675f4" providerId="LiveId" clId="{7E679C16-CE4E-4A02-9739-4282F3CD3946}" dt="2021-06-15T16:54:22.061" v="1701" actId="20577"/>
        <pc:sldMkLst>
          <pc:docMk/>
          <pc:sldMk cId="4126542074" sldId="258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4126542074" sldId="258"/>
            <ac:spMk id="2" creationId="{AFCF2FE4-D691-4D98-9F2B-36BCFDD4599D}"/>
          </ac:spMkLst>
        </pc:spChg>
        <pc:spChg chg="add del mod">
          <ac:chgData name="Roger Crooks" userId="cf9d05305f1675f4" providerId="LiveId" clId="{7E679C16-CE4E-4A02-9739-4282F3CD3946}" dt="2021-06-15T16:54:22.061" v="1701" actId="20577"/>
          <ac:spMkLst>
            <pc:docMk/>
            <pc:sldMk cId="4126542074" sldId="258"/>
            <ac:spMk id="3" creationId="{89607D87-793C-4798-92DF-ED4F2F45466F}"/>
          </ac:spMkLst>
        </pc:spChg>
        <pc:spChg chg="add del">
          <ac:chgData name="Roger Crooks" userId="cf9d05305f1675f4" providerId="LiveId" clId="{7E679C16-CE4E-4A02-9739-4282F3CD3946}" dt="2021-06-15T16:37:40.969" v="1502" actId="26606"/>
          <ac:spMkLst>
            <pc:docMk/>
            <pc:sldMk cId="4126542074" sldId="258"/>
            <ac:spMk id="8" creationId="{CECF0FC6-D57B-48B6-9036-F4FFD91A4B34}"/>
          </ac:spMkLst>
        </pc:spChg>
        <pc:spChg chg="add del">
          <ac:chgData name="Roger Crooks" userId="cf9d05305f1675f4" providerId="LiveId" clId="{7E679C16-CE4E-4A02-9739-4282F3CD3946}" dt="2021-06-15T16:37:35.474" v="1496" actId="26606"/>
          <ac:spMkLst>
            <pc:docMk/>
            <pc:sldMk cId="4126542074" sldId="258"/>
            <ac:spMk id="9" creationId="{FB5993E2-C02B-4335-ABA5-D8EC465551E3}"/>
          </ac:spMkLst>
        </pc:spChg>
        <pc:spChg chg="add del">
          <ac:chgData name="Roger Crooks" userId="cf9d05305f1675f4" providerId="LiveId" clId="{7E679C16-CE4E-4A02-9739-4282F3CD3946}" dt="2021-06-15T16:37:40.969" v="1502" actId="26606"/>
          <ac:spMkLst>
            <pc:docMk/>
            <pc:sldMk cId="4126542074" sldId="258"/>
            <ac:spMk id="10" creationId="{717A211C-5863-4303-AC3D-AEBFDF6D6A4C}"/>
          </ac:spMkLst>
        </pc:spChg>
        <pc:spChg chg="add del">
          <ac:chgData name="Roger Crooks" userId="cf9d05305f1675f4" providerId="LiveId" clId="{7E679C16-CE4E-4A02-9739-4282F3CD3946}" dt="2021-06-15T16:37:35.474" v="1496" actId="26606"/>
          <ac:spMkLst>
            <pc:docMk/>
            <pc:sldMk cId="4126542074" sldId="258"/>
            <ac:spMk id="11" creationId="{C0B801A2-5622-4BE8-9AD2-C337A2CD0022}"/>
          </ac:spMkLst>
        </pc:spChg>
        <pc:spChg chg="add del">
          <ac:chgData name="Roger Crooks" userId="cf9d05305f1675f4" providerId="LiveId" clId="{7E679C16-CE4E-4A02-9739-4282F3CD3946}" dt="2021-06-15T16:37:40.969" v="1502" actId="26606"/>
          <ac:spMkLst>
            <pc:docMk/>
            <pc:sldMk cId="4126542074" sldId="258"/>
            <ac:spMk id="12" creationId="{087519CD-2FFF-42E3-BB0C-FEAA828BA5DB}"/>
          </ac:spMkLst>
        </pc:spChg>
        <pc:spChg chg="add del">
          <ac:chgData name="Roger Crooks" userId="cf9d05305f1675f4" providerId="LiveId" clId="{7E679C16-CE4E-4A02-9739-4282F3CD3946}" dt="2021-06-15T16:37:35.474" v="1496" actId="26606"/>
          <ac:spMkLst>
            <pc:docMk/>
            <pc:sldMk cId="4126542074" sldId="258"/>
            <ac:spMk id="13" creationId="{B7AF614F-5BC3-4086-99F5-B87C5847A071}"/>
          </ac:spMkLst>
        </pc:spChg>
        <pc:spChg chg="add del">
          <ac:chgData name="Roger Crooks" userId="cf9d05305f1675f4" providerId="LiveId" clId="{7E679C16-CE4E-4A02-9739-4282F3CD3946}" dt="2021-06-15T16:37:39.127" v="1498" actId="26606"/>
          <ac:spMkLst>
            <pc:docMk/>
            <pc:sldMk cId="4126542074" sldId="258"/>
            <ac:spMk id="15" creationId="{9D01F790-DD03-42F9-BA1A-68D67A92CFCD}"/>
          </ac:spMkLst>
        </pc:spChg>
        <pc:spChg chg="add del">
          <ac:chgData name="Roger Crooks" userId="cf9d05305f1675f4" providerId="LiveId" clId="{7E679C16-CE4E-4A02-9739-4282F3CD3946}" dt="2021-06-15T16:37:39.127" v="1498" actId="26606"/>
          <ac:spMkLst>
            <pc:docMk/>
            <pc:sldMk cId="4126542074" sldId="258"/>
            <ac:spMk id="16" creationId="{9D3FAB87-3CFA-4F57-9867-8D5B043E55E1}"/>
          </ac:spMkLst>
        </pc:spChg>
        <pc:spChg chg="add del">
          <ac:chgData name="Roger Crooks" userId="cf9d05305f1675f4" providerId="LiveId" clId="{7E679C16-CE4E-4A02-9739-4282F3CD3946}" dt="2021-06-15T16:37:39.127" v="1498" actId="26606"/>
          <ac:spMkLst>
            <pc:docMk/>
            <pc:sldMk cId="4126542074" sldId="258"/>
            <ac:spMk id="17" creationId="{76928EA5-66AD-46CE-B63D-16D33755651B}"/>
          </ac:spMkLst>
        </pc:spChg>
        <pc:spChg chg="add del">
          <ac:chgData name="Roger Crooks" userId="cf9d05305f1675f4" providerId="LiveId" clId="{7E679C16-CE4E-4A02-9739-4282F3CD3946}" dt="2021-06-15T16:37:39.905" v="1500" actId="26606"/>
          <ac:spMkLst>
            <pc:docMk/>
            <pc:sldMk cId="4126542074" sldId="258"/>
            <ac:spMk id="20" creationId="{63E00694-E403-4987-8634-15F6D8E4C38C}"/>
          </ac:spMkLst>
        </pc:spChg>
        <pc:spChg chg="add del">
          <ac:chgData name="Roger Crooks" userId="cf9d05305f1675f4" providerId="LiveId" clId="{7E679C16-CE4E-4A02-9739-4282F3CD3946}" dt="2021-06-15T16:37:40.969" v="1502" actId="26606"/>
          <ac:spMkLst>
            <pc:docMk/>
            <pc:sldMk cId="4126542074" sldId="258"/>
            <ac:spMk id="23" creationId="{89607D87-793C-4798-92DF-ED4F2F45466F}"/>
          </ac:spMkLst>
        </pc:spChg>
        <pc:spChg chg="add del">
          <ac:chgData name="Roger Crooks" userId="cf9d05305f1675f4" providerId="LiveId" clId="{7E679C16-CE4E-4A02-9739-4282F3CD3946}" dt="2021-06-15T16:37:49.425" v="1506" actId="26606"/>
          <ac:spMkLst>
            <pc:docMk/>
            <pc:sldMk cId="4126542074" sldId="258"/>
            <ac:spMk id="27" creationId="{CECF0FC6-D57B-48B6-9036-F4FFD91A4B34}"/>
          </ac:spMkLst>
        </pc:spChg>
        <pc:spChg chg="add del">
          <ac:chgData name="Roger Crooks" userId="cf9d05305f1675f4" providerId="LiveId" clId="{7E679C16-CE4E-4A02-9739-4282F3CD3946}" dt="2021-06-15T16:37:49.425" v="1506" actId="26606"/>
          <ac:spMkLst>
            <pc:docMk/>
            <pc:sldMk cId="4126542074" sldId="258"/>
            <ac:spMk id="28" creationId="{89607D87-793C-4798-92DF-ED4F2F45466F}"/>
          </ac:spMkLst>
        </pc:spChg>
        <pc:spChg chg="add del">
          <ac:chgData name="Roger Crooks" userId="cf9d05305f1675f4" providerId="LiveId" clId="{7E679C16-CE4E-4A02-9739-4282F3CD3946}" dt="2021-06-15T16:37:49.425" v="1506" actId="26606"/>
          <ac:spMkLst>
            <pc:docMk/>
            <pc:sldMk cId="4126542074" sldId="258"/>
            <ac:spMk id="29" creationId="{717A211C-5863-4303-AC3D-AEBFDF6D6A4C}"/>
          </ac:spMkLst>
        </pc:spChg>
        <pc:spChg chg="add del">
          <ac:chgData name="Roger Crooks" userId="cf9d05305f1675f4" providerId="LiveId" clId="{7E679C16-CE4E-4A02-9739-4282F3CD3946}" dt="2021-06-15T16:37:49.425" v="1506" actId="26606"/>
          <ac:spMkLst>
            <pc:docMk/>
            <pc:sldMk cId="4126542074" sldId="258"/>
            <ac:spMk id="30" creationId="{087519CD-2FFF-42E3-BB0C-FEAA828BA5DB}"/>
          </ac:spMkLst>
        </pc:spChg>
        <pc:graphicFrameChg chg="add del">
          <ac:chgData name="Roger Crooks" userId="cf9d05305f1675f4" providerId="LiveId" clId="{7E679C16-CE4E-4A02-9739-4282F3CD3946}" dt="2021-06-15T16:37:30.533" v="1494" actId="26606"/>
          <ac:graphicFrameMkLst>
            <pc:docMk/>
            <pc:sldMk cId="4126542074" sldId="258"/>
            <ac:graphicFrameMk id="5" creationId="{25685952-C9FC-4075-9C49-211D0217D7F8}"/>
          </ac:graphicFrameMkLst>
        </pc:graphicFrameChg>
        <pc:graphicFrameChg chg="add del">
          <ac:chgData name="Roger Crooks" userId="cf9d05305f1675f4" providerId="LiveId" clId="{7E679C16-CE4E-4A02-9739-4282F3CD3946}" dt="2021-06-15T16:37:35.474" v="1496" actId="26606"/>
          <ac:graphicFrameMkLst>
            <pc:docMk/>
            <pc:sldMk cId="4126542074" sldId="258"/>
            <ac:graphicFrameMk id="7" creationId="{98056F93-0C2C-41A2-BE22-627464ABE9CA}"/>
          </ac:graphicFrameMkLst>
        </pc:graphicFrameChg>
        <pc:graphicFrameChg chg="add del">
          <ac:chgData name="Roger Crooks" userId="cf9d05305f1675f4" providerId="LiveId" clId="{7E679C16-CE4E-4A02-9739-4282F3CD3946}" dt="2021-06-15T16:37:39.127" v="1498" actId="26606"/>
          <ac:graphicFrameMkLst>
            <pc:docMk/>
            <pc:sldMk cId="4126542074" sldId="258"/>
            <ac:graphicFrameMk id="18" creationId="{A9B3494E-E40F-4C6B-85E7-3E38C8DB79CF}"/>
          </ac:graphicFrameMkLst>
        </pc:graphicFrameChg>
        <pc:graphicFrameChg chg="add del">
          <ac:chgData name="Roger Crooks" userId="cf9d05305f1675f4" providerId="LiveId" clId="{7E679C16-CE4E-4A02-9739-4282F3CD3946}" dt="2021-06-15T16:37:39.905" v="1500" actId="26606"/>
          <ac:graphicFrameMkLst>
            <pc:docMk/>
            <pc:sldMk cId="4126542074" sldId="258"/>
            <ac:graphicFrameMk id="21" creationId="{3409465C-4D80-40B7-9402-D2E4253A9C71}"/>
          </ac:graphicFrameMkLst>
        </pc:graphicFrameChg>
        <pc:graphicFrameChg chg="add del">
          <ac:chgData name="Roger Crooks" userId="cf9d05305f1675f4" providerId="LiveId" clId="{7E679C16-CE4E-4A02-9739-4282F3CD3946}" dt="2021-06-15T16:37:45.710" v="1504" actId="26606"/>
          <ac:graphicFrameMkLst>
            <pc:docMk/>
            <pc:sldMk cId="4126542074" sldId="258"/>
            <ac:graphicFrameMk id="25" creationId="{ED309DCE-0635-4B11-9B6B-F65229148386}"/>
          </ac:graphicFrameMkLst>
        </pc:graphicFrameChg>
        <pc:graphicFrameChg chg="add del">
          <ac:chgData name="Roger Crooks" userId="cf9d05305f1675f4" providerId="LiveId" clId="{7E679C16-CE4E-4A02-9739-4282F3CD3946}" dt="2021-06-15T16:38:29.371" v="1508" actId="26606"/>
          <ac:graphicFrameMkLst>
            <pc:docMk/>
            <pc:sldMk cId="4126542074" sldId="258"/>
            <ac:graphicFrameMk id="32" creationId="{9D51E5AD-49F7-4CD8-99CC-DFEC22E0E49D}"/>
          </ac:graphicFrameMkLst>
        </pc:graphicFrameChg>
      </pc:sldChg>
      <pc:sldChg chg="modSp new mod">
        <pc:chgData name="Roger Crooks" userId="cf9d05305f1675f4" providerId="LiveId" clId="{7E679C16-CE4E-4A02-9739-4282F3CD3946}" dt="2021-06-15T16:54:37.702" v="1729" actId="20577"/>
        <pc:sldMkLst>
          <pc:docMk/>
          <pc:sldMk cId="818188909" sldId="259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818188909" sldId="259"/>
            <ac:spMk id="2" creationId="{D6B868FF-90E4-42D0-A2F3-8DE1AF6B3482}"/>
          </ac:spMkLst>
        </pc:spChg>
        <pc:spChg chg="mod">
          <ac:chgData name="Roger Crooks" userId="cf9d05305f1675f4" providerId="LiveId" clId="{7E679C16-CE4E-4A02-9739-4282F3CD3946}" dt="2021-06-15T16:54:37.702" v="1729" actId="20577"/>
          <ac:spMkLst>
            <pc:docMk/>
            <pc:sldMk cId="818188909" sldId="259"/>
            <ac:spMk id="3" creationId="{88285BBA-95FF-4CB8-BE48-FEF310A147E0}"/>
          </ac:spMkLst>
        </pc:spChg>
      </pc:sldChg>
      <pc:sldChg chg="modSp new del">
        <pc:chgData name="Roger Crooks" userId="cf9d05305f1675f4" providerId="LiveId" clId="{7E679C16-CE4E-4A02-9739-4282F3CD3946}" dt="2021-06-15T16:48:48.872" v="1584" actId="47"/>
        <pc:sldMkLst>
          <pc:docMk/>
          <pc:sldMk cId="3270165687" sldId="260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3270165687" sldId="260"/>
            <ac:spMk id="2" creationId="{2551EC4D-46AF-4E07-A551-A20E52704ECE}"/>
          </ac:spMkLst>
        </pc:spChg>
        <pc:spChg chg="mod">
          <ac:chgData name="Roger Crooks" userId="cf9d05305f1675f4" providerId="LiveId" clId="{7E679C16-CE4E-4A02-9739-4282F3CD3946}" dt="2021-06-15T16:35:13.429" v="1482"/>
          <ac:spMkLst>
            <pc:docMk/>
            <pc:sldMk cId="3270165687" sldId="260"/>
            <ac:spMk id="3" creationId="{FEB74D5C-1BC5-4E81-B4AB-699DD388FBBA}"/>
          </ac:spMkLst>
        </pc:spChg>
      </pc:sldChg>
      <pc:sldChg chg="modSp new mod">
        <pc:chgData name="Roger Crooks" userId="cf9d05305f1675f4" providerId="LiveId" clId="{7E679C16-CE4E-4A02-9739-4282F3CD3946}" dt="2021-06-15T17:00:54.516" v="2082" actId="20577"/>
        <pc:sldMkLst>
          <pc:docMk/>
          <pc:sldMk cId="1065709603" sldId="261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1065709603" sldId="261"/>
            <ac:spMk id="2" creationId="{CF56E4AC-C0E5-4643-8247-2C3A37700323}"/>
          </ac:spMkLst>
        </pc:spChg>
        <pc:spChg chg="mod">
          <ac:chgData name="Roger Crooks" userId="cf9d05305f1675f4" providerId="LiveId" clId="{7E679C16-CE4E-4A02-9739-4282F3CD3946}" dt="2021-06-15T17:00:54.516" v="2082" actId="20577"/>
          <ac:spMkLst>
            <pc:docMk/>
            <pc:sldMk cId="1065709603" sldId="261"/>
            <ac:spMk id="3" creationId="{5A8C6354-2C8A-48D7-AC23-E7487ECEB86E}"/>
          </ac:spMkLst>
        </pc:spChg>
      </pc:sldChg>
      <pc:sldChg chg="modSp new mod">
        <pc:chgData name="Roger Crooks" userId="cf9d05305f1675f4" providerId="LiveId" clId="{7E679C16-CE4E-4A02-9739-4282F3CD3946}" dt="2021-06-15T16:55:36.017" v="1806" actId="20577"/>
        <pc:sldMkLst>
          <pc:docMk/>
          <pc:sldMk cId="3300391284" sldId="262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3300391284" sldId="262"/>
            <ac:spMk id="2" creationId="{7FD607B4-EDA3-4600-9DDF-FEAF6404FD4E}"/>
          </ac:spMkLst>
        </pc:spChg>
        <pc:spChg chg="mod">
          <ac:chgData name="Roger Crooks" userId="cf9d05305f1675f4" providerId="LiveId" clId="{7E679C16-CE4E-4A02-9739-4282F3CD3946}" dt="2021-06-15T16:55:36.017" v="1806" actId="20577"/>
          <ac:spMkLst>
            <pc:docMk/>
            <pc:sldMk cId="3300391284" sldId="262"/>
            <ac:spMk id="3" creationId="{942950BB-ABF5-45B0-934F-55EAB64E8925}"/>
          </ac:spMkLst>
        </pc:spChg>
      </pc:sldChg>
      <pc:sldChg chg="modSp new mod">
        <pc:chgData name="Roger Crooks" userId="cf9d05305f1675f4" providerId="LiveId" clId="{7E679C16-CE4E-4A02-9739-4282F3CD3946}" dt="2021-06-15T16:50:08.404" v="1594" actId="12"/>
        <pc:sldMkLst>
          <pc:docMk/>
          <pc:sldMk cId="3716499997" sldId="263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3716499997" sldId="263"/>
            <ac:spMk id="2" creationId="{ABE89E84-17B1-4670-8B19-B132F77BF81E}"/>
          </ac:spMkLst>
        </pc:spChg>
        <pc:spChg chg="mod">
          <ac:chgData name="Roger Crooks" userId="cf9d05305f1675f4" providerId="LiveId" clId="{7E679C16-CE4E-4A02-9739-4282F3CD3946}" dt="2021-06-15T16:50:08.404" v="1594" actId="12"/>
          <ac:spMkLst>
            <pc:docMk/>
            <pc:sldMk cId="3716499997" sldId="263"/>
            <ac:spMk id="3" creationId="{40D500BC-20E3-42AA-8C86-ED2AEA6A482D}"/>
          </ac:spMkLst>
        </pc:spChg>
      </pc:sldChg>
      <pc:sldChg chg="modSp new mod">
        <pc:chgData name="Roger Crooks" userId="cf9d05305f1675f4" providerId="LiveId" clId="{7E679C16-CE4E-4A02-9739-4282F3CD3946}" dt="2021-06-15T16:56:01.304" v="1813" actId="20577"/>
        <pc:sldMkLst>
          <pc:docMk/>
          <pc:sldMk cId="1978352859" sldId="264"/>
        </pc:sldMkLst>
        <pc:spChg chg="mod">
          <ac:chgData name="Roger Crooks" userId="cf9d05305f1675f4" providerId="LiveId" clId="{7E679C16-CE4E-4A02-9739-4282F3CD3946}" dt="2021-06-15T16:56:01.304" v="1813" actId="20577"/>
          <ac:spMkLst>
            <pc:docMk/>
            <pc:sldMk cId="1978352859" sldId="264"/>
            <ac:spMk id="2" creationId="{ECA570B2-F1F0-4B93-8A06-D6922CE1FC9F}"/>
          </ac:spMkLst>
        </pc:spChg>
        <pc:spChg chg="mod">
          <ac:chgData name="Roger Crooks" userId="cf9d05305f1675f4" providerId="LiveId" clId="{7E679C16-CE4E-4A02-9739-4282F3CD3946}" dt="2021-06-15T16:50:30.904" v="1598" actId="12"/>
          <ac:spMkLst>
            <pc:docMk/>
            <pc:sldMk cId="1978352859" sldId="264"/>
            <ac:spMk id="3" creationId="{B8071EC8-398A-4558-BFAD-45F614C8CFA1}"/>
          </ac:spMkLst>
        </pc:spChg>
      </pc:sldChg>
      <pc:sldChg chg="modSp new mod">
        <pc:chgData name="Roger Crooks" userId="cf9d05305f1675f4" providerId="LiveId" clId="{7E679C16-CE4E-4A02-9739-4282F3CD3946}" dt="2021-06-15T16:50:42.862" v="1599" actId="14100"/>
        <pc:sldMkLst>
          <pc:docMk/>
          <pc:sldMk cId="848841958" sldId="265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848841958" sldId="265"/>
            <ac:spMk id="2" creationId="{011DAC67-B28C-4DFB-99B1-DD9D7C1D2C72}"/>
          </ac:spMkLst>
        </pc:spChg>
        <pc:spChg chg="mod">
          <ac:chgData name="Roger Crooks" userId="cf9d05305f1675f4" providerId="LiveId" clId="{7E679C16-CE4E-4A02-9739-4282F3CD3946}" dt="2021-06-15T16:50:42.862" v="1599" actId="14100"/>
          <ac:spMkLst>
            <pc:docMk/>
            <pc:sldMk cId="848841958" sldId="265"/>
            <ac:spMk id="3" creationId="{1DFD852E-7DD3-4AC7-8DD6-5A6DC4F61A44}"/>
          </ac:spMkLst>
        </pc:spChg>
      </pc:sldChg>
      <pc:sldChg chg="modSp new mod">
        <pc:chgData name="Roger Crooks" userId="cf9d05305f1675f4" providerId="LiveId" clId="{7E679C16-CE4E-4A02-9739-4282F3CD3946}" dt="2021-06-15T17:02:20.134" v="2103" actId="6549"/>
        <pc:sldMkLst>
          <pc:docMk/>
          <pc:sldMk cId="3300052586" sldId="266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3300052586" sldId="266"/>
            <ac:spMk id="2" creationId="{875F5F07-4279-42E0-9AC8-CD0B18FE1F6A}"/>
          </ac:spMkLst>
        </pc:spChg>
        <pc:spChg chg="mod">
          <ac:chgData name="Roger Crooks" userId="cf9d05305f1675f4" providerId="LiveId" clId="{7E679C16-CE4E-4A02-9739-4282F3CD3946}" dt="2021-06-15T17:02:20.134" v="2103" actId="6549"/>
          <ac:spMkLst>
            <pc:docMk/>
            <pc:sldMk cId="3300052586" sldId="266"/>
            <ac:spMk id="3" creationId="{F345EA97-DA14-4326-810F-157BA6152B53}"/>
          </ac:spMkLst>
        </pc:spChg>
      </pc:sldChg>
      <pc:sldChg chg="modSp new mod">
        <pc:chgData name="Roger Crooks" userId="cf9d05305f1675f4" providerId="LiveId" clId="{7E679C16-CE4E-4A02-9739-4282F3CD3946}" dt="2021-06-15T16:51:35.733" v="1612" actId="403"/>
        <pc:sldMkLst>
          <pc:docMk/>
          <pc:sldMk cId="2207450287" sldId="267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2207450287" sldId="267"/>
            <ac:spMk id="2" creationId="{A2A90365-35B9-410D-9ED9-8493569E0036}"/>
          </ac:spMkLst>
        </pc:spChg>
        <pc:spChg chg="mod">
          <ac:chgData name="Roger Crooks" userId="cf9d05305f1675f4" providerId="LiveId" clId="{7E679C16-CE4E-4A02-9739-4282F3CD3946}" dt="2021-06-15T16:51:35.733" v="1612" actId="403"/>
          <ac:spMkLst>
            <pc:docMk/>
            <pc:sldMk cId="2207450287" sldId="267"/>
            <ac:spMk id="3" creationId="{8ACA21A1-6A09-4CF3-AD7A-04B854253A81}"/>
          </ac:spMkLst>
        </pc:spChg>
      </pc:sldChg>
      <pc:sldChg chg="modSp new mod">
        <pc:chgData name="Roger Crooks" userId="cf9d05305f1675f4" providerId="LiveId" clId="{7E679C16-CE4E-4A02-9739-4282F3CD3946}" dt="2021-06-15T16:52:27.542" v="1619" actId="403"/>
        <pc:sldMkLst>
          <pc:docMk/>
          <pc:sldMk cId="1465701323" sldId="268"/>
        </pc:sldMkLst>
        <pc:spChg chg="mod">
          <ac:chgData name="Roger Crooks" userId="cf9d05305f1675f4" providerId="LiveId" clId="{7E679C16-CE4E-4A02-9739-4282F3CD3946}" dt="2021-06-15T16:44:18.660" v="1545"/>
          <ac:spMkLst>
            <pc:docMk/>
            <pc:sldMk cId="1465701323" sldId="268"/>
            <ac:spMk id="2" creationId="{08834228-5E5F-455E-B28D-82B2C3F54F70}"/>
          </ac:spMkLst>
        </pc:spChg>
        <pc:spChg chg="mod">
          <ac:chgData name="Roger Crooks" userId="cf9d05305f1675f4" providerId="LiveId" clId="{7E679C16-CE4E-4A02-9739-4282F3CD3946}" dt="2021-06-15T16:52:27.542" v="1619" actId="403"/>
          <ac:spMkLst>
            <pc:docMk/>
            <pc:sldMk cId="1465701323" sldId="268"/>
            <ac:spMk id="3" creationId="{304E3006-4E64-4691-B052-0E2EE3B14373}"/>
          </ac:spMkLst>
        </pc:spChg>
      </pc:sldChg>
      <pc:sldChg chg="modSp new mod">
        <pc:chgData name="Roger Crooks" userId="cf9d05305f1675f4" providerId="LiveId" clId="{7E679C16-CE4E-4A02-9739-4282F3CD3946}" dt="2021-06-15T16:59:57.055" v="2061" actId="20577"/>
        <pc:sldMkLst>
          <pc:docMk/>
          <pc:sldMk cId="1767004784" sldId="269"/>
        </pc:sldMkLst>
        <pc:spChg chg="mod">
          <ac:chgData name="Roger Crooks" userId="cf9d05305f1675f4" providerId="LiveId" clId="{7E679C16-CE4E-4A02-9739-4282F3CD3946}" dt="2021-06-15T16:59:57.055" v="2061" actId="20577"/>
          <ac:spMkLst>
            <pc:docMk/>
            <pc:sldMk cId="1767004784" sldId="269"/>
            <ac:spMk id="2" creationId="{ACF1D982-560D-4039-867C-9006146EF58B}"/>
          </ac:spMkLst>
        </pc:spChg>
        <pc:spChg chg="mod">
          <ac:chgData name="Roger Crooks" userId="cf9d05305f1675f4" providerId="LiveId" clId="{7E679C16-CE4E-4A02-9739-4282F3CD3946}" dt="2021-06-15T16:57:07.612" v="1842" actId="20577"/>
          <ac:spMkLst>
            <pc:docMk/>
            <pc:sldMk cId="1767004784" sldId="269"/>
            <ac:spMk id="3" creationId="{5CF93A7C-53EB-428A-AF96-B42DB1A33676}"/>
          </ac:spMkLst>
        </pc:spChg>
      </pc:sldChg>
      <pc:sldChg chg="modSp new mod">
        <pc:chgData name="Roger Crooks" userId="cf9d05305f1675f4" providerId="LiveId" clId="{7E679C16-CE4E-4A02-9739-4282F3CD3946}" dt="2021-06-15T17:03:06.895" v="2121" actId="20577"/>
        <pc:sldMkLst>
          <pc:docMk/>
          <pc:sldMk cId="608437909" sldId="270"/>
        </pc:sldMkLst>
        <pc:spChg chg="mod">
          <ac:chgData name="Roger Crooks" userId="cf9d05305f1675f4" providerId="LiveId" clId="{7E679C16-CE4E-4A02-9739-4282F3CD3946}" dt="2021-06-15T17:03:06.895" v="2121" actId="20577"/>
          <ac:spMkLst>
            <pc:docMk/>
            <pc:sldMk cId="608437909" sldId="270"/>
            <ac:spMk id="3" creationId="{AAE6969F-1698-4F2D-B350-D67A5294D341}"/>
          </ac:spMkLst>
        </pc:spChg>
      </pc:sldChg>
      <pc:sldChg chg="modSp new mod">
        <pc:chgData name="Roger Crooks" userId="cf9d05305f1675f4" providerId="LiveId" clId="{7E679C16-CE4E-4A02-9739-4282F3CD3946}" dt="2021-06-15T17:03:34.593" v="2139" actId="20577"/>
        <pc:sldMkLst>
          <pc:docMk/>
          <pc:sldMk cId="1885089873" sldId="271"/>
        </pc:sldMkLst>
        <pc:spChg chg="mod">
          <ac:chgData name="Roger Crooks" userId="cf9d05305f1675f4" providerId="LiveId" clId="{7E679C16-CE4E-4A02-9739-4282F3CD3946}" dt="2021-06-15T17:03:34.593" v="2139" actId="20577"/>
          <ac:spMkLst>
            <pc:docMk/>
            <pc:sldMk cId="1885089873" sldId="271"/>
            <ac:spMk id="2" creationId="{8B9A14C6-490B-49CA-8A0D-6E16EE37BE94}"/>
          </ac:spMkLst>
        </pc:spChg>
      </pc:sldChg>
      <pc:sldMasterChg chg="modSp mod modSldLayout">
        <pc:chgData name="Roger Crooks" userId="cf9d05305f1675f4" providerId="LiveId" clId="{7E679C16-CE4E-4A02-9739-4282F3CD3946}" dt="2021-06-15T16:45:53.811" v="1557" actId="1076"/>
        <pc:sldMasterMkLst>
          <pc:docMk/>
          <pc:sldMasterMk cId="449874518" sldId="2147483690"/>
        </pc:sldMasterMkLst>
        <pc:spChg chg="mod">
          <ac:chgData name="Roger Crooks" userId="cf9d05305f1675f4" providerId="LiveId" clId="{7E679C16-CE4E-4A02-9739-4282F3CD3946}" dt="2021-06-15T16:45:20.440" v="1554" actId="1076"/>
          <ac:spMkLst>
            <pc:docMk/>
            <pc:sldMasterMk cId="449874518" sldId="2147483690"/>
            <ac:spMk id="2" creationId="{00000000-0000-0000-0000-000000000000}"/>
          </ac:spMkLst>
        </pc:spChg>
        <pc:spChg chg="mod">
          <ac:chgData name="Roger Crooks" userId="cf9d05305f1675f4" providerId="LiveId" clId="{7E679C16-CE4E-4A02-9739-4282F3CD3946}" dt="2021-06-15T16:45:53.811" v="1557" actId="1076"/>
          <ac:spMkLst>
            <pc:docMk/>
            <pc:sldMasterMk cId="449874518" sldId="2147483690"/>
            <ac:spMk id="3" creationId="{00000000-0000-0000-0000-000000000000}"/>
          </ac:spMkLst>
        </pc:spChg>
        <pc:cxnChg chg="mod">
          <ac:chgData name="Roger Crooks" userId="cf9d05305f1675f4" providerId="LiveId" clId="{7E679C16-CE4E-4A02-9739-4282F3CD3946}" dt="2021-06-15T16:45:44.509" v="1556" actId="13822"/>
          <ac:cxnSpMkLst>
            <pc:docMk/>
            <pc:sldMasterMk cId="449874518" sldId="2147483690"/>
            <ac:cxnSpMk id="10" creationId="{00000000-0000-0000-0000-000000000000}"/>
          </ac:cxnSpMkLst>
        </pc:cxnChg>
        <pc:sldLayoutChg chg="addSp delSp modSp mod">
          <pc:chgData name="Roger Crooks" userId="cf9d05305f1675f4" providerId="LiveId" clId="{7E679C16-CE4E-4A02-9739-4282F3CD3946}" dt="2021-06-15T16:44:25.030" v="1548"/>
          <pc:sldLayoutMkLst>
            <pc:docMk/>
            <pc:sldMasterMk cId="449874518" sldId="2147483690"/>
            <pc:sldLayoutMk cId="740704600" sldId="2147483692"/>
          </pc:sldLayoutMkLst>
          <pc:spChg chg="del mod">
            <ac:chgData name="Roger Crooks" userId="cf9d05305f1675f4" providerId="LiveId" clId="{7E679C16-CE4E-4A02-9739-4282F3CD3946}" dt="2021-06-15T16:44:18.660" v="1545"/>
            <ac:spMkLst>
              <pc:docMk/>
              <pc:sldMasterMk cId="449874518" sldId="2147483690"/>
              <pc:sldLayoutMk cId="740704600" sldId="2147483692"/>
              <ac:spMk id="2" creationId="{00000000-0000-0000-0000-000000000000}"/>
            </ac:spMkLst>
          </pc:spChg>
          <pc:spChg chg="mod">
            <ac:chgData name="Roger Crooks" userId="cf9d05305f1675f4" providerId="LiveId" clId="{7E679C16-CE4E-4A02-9739-4282F3CD3946}" dt="2021-06-15T16:43:11.827" v="1544" actId="1076"/>
            <ac:spMkLst>
              <pc:docMk/>
              <pc:sldMasterMk cId="449874518" sldId="2147483690"/>
              <pc:sldLayoutMk cId="740704600" sldId="2147483692"/>
              <ac:spMk id="3" creationId="{00000000-0000-0000-0000-000000000000}"/>
            </ac:spMkLst>
          </pc:spChg>
          <pc:spChg chg="del">
            <ac:chgData name="Roger Crooks" userId="cf9d05305f1675f4" providerId="LiveId" clId="{7E679C16-CE4E-4A02-9739-4282F3CD3946}" dt="2021-06-15T16:44:24.244" v="1547"/>
            <ac:spMkLst>
              <pc:docMk/>
              <pc:sldMasterMk cId="449874518" sldId="2147483690"/>
              <pc:sldLayoutMk cId="740704600" sldId="2147483692"/>
              <ac:spMk id="4" creationId="{00000000-0000-0000-0000-000000000000}"/>
            </ac:spMkLst>
          </pc:spChg>
          <pc:spChg chg="del mod">
            <ac:chgData name="Roger Crooks" userId="cf9d05305f1675f4" providerId="LiveId" clId="{7E679C16-CE4E-4A02-9739-4282F3CD3946}" dt="2021-06-15T16:44:24.244" v="1547"/>
            <ac:spMkLst>
              <pc:docMk/>
              <pc:sldMasterMk cId="449874518" sldId="2147483690"/>
              <pc:sldLayoutMk cId="740704600" sldId="2147483692"/>
              <ac:spMk id="5" creationId="{00000000-0000-0000-0000-000000000000}"/>
            </ac:spMkLst>
          </pc:spChg>
          <pc:spChg chg="del">
            <ac:chgData name="Roger Crooks" userId="cf9d05305f1675f4" providerId="LiveId" clId="{7E679C16-CE4E-4A02-9739-4282F3CD3946}" dt="2021-06-15T16:44:24.244" v="1547"/>
            <ac:spMkLst>
              <pc:docMk/>
              <pc:sldMasterMk cId="449874518" sldId="2147483690"/>
              <pc:sldLayoutMk cId="740704600" sldId="2147483692"/>
              <ac:spMk id="6" creationId="{00000000-0000-0000-0000-000000000000}"/>
            </ac:spMkLst>
          </pc:spChg>
          <pc:spChg chg="add mod">
            <ac:chgData name="Roger Crooks" userId="cf9d05305f1675f4" providerId="LiveId" clId="{7E679C16-CE4E-4A02-9739-4282F3CD3946}" dt="2021-06-15T16:44:19.944" v="1546"/>
            <ac:spMkLst>
              <pc:docMk/>
              <pc:sldMasterMk cId="449874518" sldId="2147483690"/>
              <pc:sldLayoutMk cId="740704600" sldId="2147483692"/>
              <ac:spMk id="7" creationId="{9E17B849-06BE-4360-A794-B66C54D94F6E}"/>
            </ac:spMkLst>
          </pc:spChg>
          <pc:spChg chg="add mod">
            <ac:chgData name="Roger Crooks" userId="cf9d05305f1675f4" providerId="LiveId" clId="{7E679C16-CE4E-4A02-9739-4282F3CD3946}" dt="2021-06-15T16:44:25.030" v="1548"/>
            <ac:spMkLst>
              <pc:docMk/>
              <pc:sldMasterMk cId="449874518" sldId="2147483690"/>
              <pc:sldLayoutMk cId="740704600" sldId="2147483692"/>
              <ac:spMk id="8" creationId="{30C06D41-CB1D-48B8-A717-8138518EEE85}"/>
            </ac:spMkLst>
          </pc:spChg>
          <pc:spChg chg="add mod">
            <ac:chgData name="Roger Crooks" userId="cf9d05305f1675f4" providerId="LiveId" clId="{7E679C16-CE4E-4A02-9739-4282F3CD3946}" dt="2021-06-15T16:44:25.030" v="1548"/>
            <ac:spMkLst>
              <pc:docMk/>
              <pc:sldMasterMk cId="449874518" sldId="2147483690"/>
              <pc:sldLayoutMk cId="740704600" sldId="2147483692"/>
              <ac:spMk id="9" creationId="{E765CE31-8BC6-41BE-B60F-3C84BEB25A05}"/>
            </ac:spMkLst>
          </pc:spChg>
          <pc:spChg chg="add mod">
            <ac:chgData name="Roger Crooks" userId="cf9d05305f1675f4" providerId="LiveId" clId="{7E679C16-CE4E-4A02-9739-4282F3CD3946}" dt="2021-06-15T16:44:25.030" v="1548"/>
            <ac:spMkLst>
              <pc:docMk/>
              <pc:sldMasterMk cId="449874518" sldId="2147483690"/>
              <pc:sldLayoutMk cId="740704600" sldId="2147483692"/>
              <ac:spMk id="10" creationId="{69072CD3-2F95-41AD-A736-0CCB24EDB50B}"/>
            </ac:spMkLst>
          </pc:spChg>
        </pc:sldLayoutChg>
      </pc:sldMasterChg>
    </pc:docChg>
  </pc:docChgLst>
  <pc:docChgLst>
    <pc:chgData name="Roger Crooks" userId="cf9d05305f1675f4" providerId="LiveId" clId="{5D624A43-56FF-460C-AC19-DD3087C8EA91}"/>
    <pc:docChg chg="undo custSel delSld modSld">
      <pc:chgData name="Roger Crooks" userId="cf9d05305f1675f4" providerId="LiveId" clId="{5D624A43-56FF-460C-AC19-DD3087C8EA91}" dt="2021-06-16T03:20:32.544" v="286" actId="14100"/>
      <pc:docMkLst>
        <pc:docMk/>
      </pc:docMkLst>
      <pc:sldChg chg="addSp modSp mod">
        <pc:chgData name="Roger Crooks" userId="cf9d05305f1675f4" providerId="LiveId" clId="{5D624A43-56FF-460C-AC19-DD3087C8EA91}" dt="2021-06-16T02:31:42.822" v="41" actId="1076"/>
        <pc:sldMkLst>
          <pc:docMk/>
          <pc:sldMk cId="4126542074" sldId="258"/>
        </pc:sldMkLst>
        <pc:spChg chg="add mod">
          <ac:chgData name="Roger Crooks" userId="cf9d05305f1675f4" providerId="LiveId" clId="{5D624A43-56FF-460C-AC19-DD3087C8EA91}" dt="2021-06-16T02:31:42.822" v="41" actId="1076"/>
          <ac:spMkLst>
            <pc:docMk/>
            <pc:sldMk cId="4126542074" sldId="258"/>
            <ac:spMk id="7" creationId="{F6A80C36-DB76-4862-B1DF-265891FC780D}"/>
          </ac:spMkLst>
        </pc:spChg>
        <pc:spChg chg="add mod">
          <ac:chgData name="Roger Crooks" userId="cf9d05305f1675f4" providerId="LiveId" clId="{5D624A43-56FF-460C-AC19-DD3087C8EA91}" dt="2021-06-16T02:31:35.156" v="40" actId="20577"/>
          <ac:spMkLst>
            <pc:docMk/>
            <pc:sldMk cId="4126542074" sldId="258"/>
            <ac:spMk id="8" creationId="{14D54D2C-6A72-4CA5-9827-9D941CB71364}"/>
          </ac:spMkLst>
        </pc:spChg>
        <pc:picChg chg="add mod">
          <ac:chgData name="Roger Crooks" userId="cf9d05305f1675f4" providerId="LiveId" clId="{5D624A43-56FF-460C-AC19-DD3087C8EA91}" dt="2021-06-16T02:30:30.590" v="11" actId="1076"/>
          <ac:picMkLst>
            <pc:docMk/>
            <pc:sldMk cId="4126542074" sldId="258"/>
            <ac:picMk id="4" creationId="{1514A043-BCEC-4EDF-A9EF-7E4D09698DE9}"/>
          </ac:picMkLst>
        </pc:picChg>
        <pc:picChg chg="add mod">
          <ac:chgData name="Roger Crooks" userId="cf9d05305f1675f4" providerId="LiveId" clId="{5D624A43-56FF-460C-AC19-DD3087C8EA91}" dt="2021-06-16T02:30:25.681" v="9" actId="1076"/>
          <ac:picMkLst>
            <pc:docMk/>
            <pc:sldMk cId="4126542074" sldId="258"/>
            <ac:picMk id="5" creationId="{D1921B69-F84A-412B-BD79-087BFAE614AD}"/>
          </ac:picMkLst>
        </pc:picChg>
        <pc:picChg chg="add mod">
          <ac:chgData name="Roger Crooks" userId="cf9d05305f1675f4" providerId="LiveId" clId="{5D624A43-56FF-460C-AC19-DD3087C8EA91}" dt="2021-06-16T02:30:21.210" v="7" actId="1076"/>
          <ac:picMkLst>
            <pc:docMk/>
            <pc:sldMk cId="4126542074" sldId="258"/>
            <ac:picMk id="6" creationId="{558AB798-CA5F-4944-B6AB-8D00E3CE0436}"/>
          </ac:picMkLst>
        </pc:picChg>
      </pc:sldChg>
      <pc:sldChg chg="addSp modSp mod">
        <pc:chgData name="Roger Crooks" userId="cf9d05305f1675f4" providerId="LiveId" clId="{5D624A43-56FF-460C-AC19-DD3087C8EA91}" dt="2021-06-16T02:34:33.154" v="55" actId="1076"/>
        <pc:sldMkLst>
          <pc:docMk/>
          <pc:sldMk cId="818188909" sldId="259"/>
        </pc:sldMkLst>
        <pc:picChg chg="add mod">
          <ac:chgData name="Roger Crooks" userId="cf9d05305f1675f4" providerId="LiveId" clId="{5D624A43-56FF-460C-AC19-DD3087C8EA91}" dt="2021-06-16T02:33:32.124" v="48" actId="1076"/>
          <ac:picMkLst>
            <pc:docMk/>
            <pc:sldMk cId="818188909" sldId="259"/>
            <ac:picMk id="5" creationId="{C8D5950E-CC3C-4115-A0EF-E6053EEDB9E2}"/>
          </ac:picMkLst>
        </pc:picChg>
        <pc:picChg chg="add mod">
          <ac:chgData name="Roger Crooks" userId="cf9d05305f1675f4" providerId="LiveId" clId="{5D624A43-56FF-460C-AC19-DD3087C8EA91}" dt="2021-06-16T02:34:33.154" v="55" actId="1076"/>
          <ac:picMkLst>
            <pc:docMk/>
            <pc:sldMk cId="818188909" sldId="259"/>
            <ac:picMk id="7" creationId="{ED158571-2259-4BD1-94F4-CF6103A60CE5}"/>
          </ac:picMkLst>
        </pc:picChg>
      </pc:sldChg>
      <pc:sldChg chg="addSp modSp mod">
        <pc:chgData name="Roger Crooks" userId="cf9d05305f1675f4" providerId="LiveId" clId="{5D624A43-56FF-460C-AC19-DD3087C8EA91}" dt="2021-06-16T03:12:14.214" v="253" actId="11529"/>
        <pc:sldMkLst>
          <pc:docMk/>
          <pc:sldMk cId="1065709603" sldId="261"/>
        </pc:sldMkLst>
        <pc:spChg chg="mod">
          <ac:chgData name="Roger Crooks" userId="cf9d05305f1675f4" providerId="LiveId" clId="{5D624A43-56FF-460C-AC19-DD3087C8EA91}" dt="2021-06-16T02:49:59.448" v="144" actId="20577"/>
          <ac:spMkLst>
            <pc:docMk/>
            <pc:sldMk cId="1065709603" sldId="261"/>
            <ac:spMk id="3" creationId="{5A8C6354-2C8A-48D7-AC23-E7487ECEB86E}"/>
          </ac:spMkLst>
        </pc:spChg>
        <pc:spChg chg="add mod">
          <ac:chgData name="Roger Crooks" userId="cf9d05305f1675f4" providerId="LiveId" clId="{5D624A43-56FF-460C-AC19-DD3087C8EA91}" dt="2021-06-16T03:12:14.214" v="253" actId="11529"/>
          <ac:spMkLst>
            <pc:docMk/>
            <pc:sldMk cId="1065709603" sldId="261"/>
            <ac:spMk id="6" creationId="{92E20D14-6A50-4D49-A286-FF9B78297323}"/>
          </ac:spMkLst>
        </pc:spChg>
        <pc:picChg chg="add mod">
          <ac:chgData name="Roger Crooks" userId="cf9d05305f1675f4" providerId="LiveId" clId="{5D624A43-56FF-460C-AC19-DD3087C8EA91}" dt="2021-06-16T02:49:43.923" v="137" actId="1076"/>
          <ac:picMkLst>
            <pc:docMk/>
            <pc:sldMk cId="1065709603" sldId="261"/>
            <ac:picMk id="5" creationId="{E47BA173-1D7D-422F-8E26-D79D14B2C9FF}"/>
          </ac:picMkLst>
        </pc:picChg>
        <pc:picChg chg="add mod">
          <ac:chgData name="Roger Crooks" userId="cf9d05305f1675f4" providerId="LiveId" clId="{5D624A43-56FF-460C-AC19-DD3087C8EA91}" dt="2021-06-16T03:11:03.444" v="250" actId="1076"/>
          <ac:picMkLst>
            <pc:docMk/>
            <pc:sldMk cId="1065709603" sldId="261"/>
            <ac:picMk id="2050" creationId="{1014D4D5-37BE-4BAB-BE5C-6D988BC497DA}"/>
          </ac:picMkLst>
        </pc:picChg>
        <pc:picChg chg="add mod">
          <ac:chgData name="Roger Crooks" userId="cf9d05305f1675f4" providerId="LiveId" clId="{5D624A43-56FF-460C-AC19-DD3087C8EA91}" dt="2021-06-16T03:11:45.599" v="252" actId="1076"/>
          <ac:picMkLst>
            <pc:docMk/>
            <pc:sldMk cId="1065709603" sldId="261"/>
            <ac:picMk id="2052" creationId="{519F9139-60E9-4137-9D2E-9EBBB569DBB7}"/>
          </ac:picMkLst>
        </pc:picChg>
      </pc:sldChg>
      <pc:sldChg chg="addSp modSp mod">
        <pc:chgData name="Roger Crooks" userId="cf9d05305f1675f4" providerId="LiveId" clId="{5D624A43-56FF-460C-AC19-DD3087C8EA91}" dt="2021-06-16T02:44:40.481" v="111" actId="14100"/>
        <pc:sldMkLst>
          <pc:docMk/>
          <pc:sldMk cId="3300391284" sldId="262"/>
        </pc:sldMkLst>
        <pc:picChg chg="add mod">
          <ac:chgData name="Roger Crooks" userId="cf9d05305f1675f4" providerId="LiveId" clId="{5D624A43-56FF-460C-AC19-DD3087C8EA91}" dt="2021-06-16T02:44:40.481" v="111" actId="14100"/>
          <ac:picMkLst>
            <pc:docMk/>
            <pc:sldMk cId="3300391284" sldId="262"/>
            <ac:picMk id="5" creationId="{91121176-61FA-425D-9561-15E09E68C5B7}"/>
          </ac:picMkLst>
        </pc:picChg>
        <pc:picChg chg="add mod">
          <ac:chgData name="Roger Crooks" userId="cf9d05305f1675f4" providerId="LiveId" clId="{5D624A43-56FF-460C-AC19-DD3087C8EA91}" dt="2021-06-16T02:44:36.179" v="110" actId="1076"/>
          <ac:picMkLst>
            <pc:docMk/>
            <pc:sldMk cId="3300391284" sldId="262"/>
            <ac:picMk id="7" creationId="{6B081A0D-1595-4861-BB81-98F99017EA2B}"/>
          </ac:picMkLst>
        </pc:picChg>
        <pc:picChg chg="add mod">
          <ac:chgData name="Roger Crooks" userId="cf9d05305f1675f4" providerId="LiveId" clId="{5D624A43-56FF-460C-AC19-DD3087C8EA91}" dt="2021-06-16T02:43:43.669" v="101" actId="1076"/>
          <ac:picMkLst>
            <pc:docMk/>
            <pc:sldMk cId="3300391284" sldId="262"/>
            <ac:picMk id="9" creationId="{5F0A0F8A-6462-4568-B0C0-800BB755A236}"/>
          </ac:picMkLst>
        </pc:picChg>
        <pc:picChg chg="add mod">
          <ac:chgData name="Roger Crooks" userId="cf9d05305f1675f4" providerId="LiveId" clId="{5D624A43-56FF-460C-AC19-DD3087C8EA91}" dt="2021-06-16T02:44:30.725" v="109" actId="1076"/>
          <ac:picMkLst>
            <pc:docMk/>
            <pc:sldMk cId="3300391284" sldId="262"/>
            <ac:picMk id="11" creationId="{324B0C2D-3190-44BD-8FFB-6EC7313801BE}"/>
          </ac:picMkLst>
        </pc:picChg>
      </pc:sldChg>
      <pc:sldChg chg="addSp delSp modSp mod">
        <pc:chgData name="Roger Crooks" userId="cf9d05305f1675f4" providerId="LiveId" clId="{5D624A43-56FF-460C-AC19-DD3087C8EA91}" dt="2021-06-16T02:41:58.935" v="84" actId="1076"/>
        <pc:sldMkLst>
          <pc:docMk/>
          <pc:sldMk cId="3716499997" sldId="263"/>
        </pc:sldMkLst>
        <pc:picChg chg="add mod">
          <ac:chgData name="Roger Crooks" userId="cf9d05305f1675f4" providerId="LiveId" clId="{5D624A43-56FF-460C-AC19-DD3087C8EA91}" dt="2021-06-16T02:40:04.760" v="73" actId="1076"/>
          <ac:picMkLst>
            <pc:docMk/>
            <pc:sldMk cId="3716499997" sldId="263"/>
            <ac:picMk id="5" creationId="{43241CBC-4C70-4CF3-A97C-45206211BC16}"/>
          </ac:picMkLst>
        </pc:picChg>
        <pc:picChg chg="add mod">
          <ac:chgData name="Roger Crooks" userId="cf9d05305f1675f4" providerId="LiveId" clId="{5D624A43-56FF-460C-AC19-DD3087C8EA91}" dt="2021-06-16T02:41:54.025" v="83" actId="1076"/>
          <ac:picMkLst>
            <pc:docMk/>
            <pc:sldMk cId="3716499997" sldId="263"/>
            <ac:picMk id="7" creationId="{24D55EBB-8D3C-4B4C-8AF5-FED7FB8D858E}"/>
          </ac:picMkLst>
        </pc:picChg>
        <pc:picChg chg="add mod">
          <ac:chgData name="Roger Crooks" userId="cf9d05305f1675f4" providerId="LiveId" clId="{5D624A43-56FF-460C-AC19-DD3087C8EA91}" dt="2021-06-16T02:40:03.044" v="72" actId="1076"/>
          <ac:picMkLst>
            <pc:docMk/>
            <pc:sldMk cId="3716499997" sldId="263"/>
            <ac:picMk id="9" creationId="{020FC6BC-6CB4-4E11-A0BC-4AF8E901DA0B}"/>
          </ac:picMkLst>
        </pc:picChg>
        <pc:picChg chg="add del mod">
          <ac:chgData name="Roger Crooks" userId="cf9d05305f1675f4" providerId="LiveId" clId="{5D624A43-56FF-460C-AC19-DD3087C8EA91}" dt="2021-06-16T02:40:52.535" v="77" actId="478"/>
          <ac:picMkLst>
            <pc:docMk/>
            <pc:sldMk cId="3716499997" sldId="263"/>
            <ac:picMk id="11" creationId="{581B2CF4-EF8E-4177-AB44-1BDE69091521}"/>
          </ac:picMkLst>
        </pc:picChg>
        <pc:picChg chg="add mod">
          <ac:chgData name="Roger Crooks" userId="cf9d05305f1675f4" providerId="LiveId" clId="{5D624A43-56FF-460C-AC19-DD3087C8EA91}" dt="2021-06-16T02:41:58.935" v="84" actId="1076"/>
          <ac:picMkLst>
            <pc:docMk/>
            <pc:sldMk cId="3716499997" sldId="263"/>
            <ac:picMk id="13" creationId="{3C251AD6-7A05-4D6B-83AB-4D8B8E6BD9F7}"/>
          </ac:picMkLst>
        </pc:picChg>
      </pc:sldChg>
      <pc:sldChg chg="addSp modSp mod">
        <pc:chgData name="Roger Crooks" userId="cf9d05305f1675f4" providerId="LiveId" clId="{5D624A43-56FF-460C-AC19-DD3087C8EA91}" dt="2021-06-16T02:48:18.838" v="132" actId="1076"/>
        <pc:sldMkLst>
          <pc:docMk/>
          <pc:sldMk cId="1978352859" sldId="264"/>
        </pc:sldMkLst>
        <pc:picChg chg="add mod">
          <ac:chgData name="Roger Crooks" userId="cf9d05305f1675f4" providerId="LiveId" clId="{5D624A43-56FF-460C-AC19-DD3087C8EA91}" dt="2021-06-16T02:47:06.038" v="116" actId="1076"/>
          <ac:picMkLst>
            <pc:docMk/>
            <pc:sldMk cId="1978352859" sldId="264"/>
            <ac:picMk id="5" creationId="{3C398995-A148-4A2E-8C05-1F5DAE53B6BE}"/>
          </ac:picMkLst>
        </pc:picChg>
        <pc:picChg chg="add mod">
          <ac:chgData name="Roger Crooks" userId="cf9d05305f1675f4" providerId="LiveId" clId="{5D624A43-56FF-460C-AC19-DD3087C8EA91}" dt="2021-06-16T02:48:18.838" v="132" actId="1076"/>
          <ac:picMkLst>
            <pc:docMk/>
            <pc:sldMk cId="1978352859" sldId="264"/>
            <ac:picMk id="7" creationId="{8FC76099-5AFD-4E65-BA0B-92A86C3BA61B}"/>
          </ac:picMkLst>
        </pc:picChg>
        <pc:picChg chg="add mod">
          <ac:chgData name="Roger Crooks" userId="cf9d05305f1675f4" providerId="LiveId" clId="{5D624A43-56FF-460C-AC19-DD3087C8EA91}" dt="2021-06-16T02:48:15.796" v="131" actId="1076"/>
          <ac:picMkLst>
            <pc:docMk/>
            <pc:sldMk cId="1978352859" sldId="264"/>
            <ac:picMk id="9" creationId="{922A0CB1-BE4C-4390-BFEC-DA177288969A}"/>
          </ac:picMkLst>
        </pc:picChg>
      </pc:sldChg>
      <pc:sldChg chg="addSp delSp modSp mod">
        <pc:chgData name="Roger Crooks" userId="cf9d05305f1675f4" providerId="LiveId" clId="{5D624A43-56FF-460C-AC19-DD3087C8EA91}" dt="2021-06-16T02:57:15.341" v="161" actId="1076"/>
        <pc:sldMkLst>
          <pc:docMk/>
          <pc:sldMk cId="848841958" sldId="265"/>
        </pc:sldMkLst>
        <pc:picChg chg="add del mod">
          <ac:chgData name="Roger Crooks" userId="cf9d05305f1675f4" providerId="LiveId" clId="{5D624A43-56FF-460C-AC19-DD3087C8EA91}" dt="2021-06-16T02:56:03.821" v="153"/>
          <ac:picMkLst>
            <pc:docMk/>
            <pc:sldMk cId="848841958" sldId="265"/>
            <ac:picMk id="5" creationId="{5D2A191E-5937-483C-9364-38F779409A87}"/>
          </ac:picMkLst>
        </pc:picChg>
        <pc:picChg chg="add mod">
          <ac:chgData name="Roger Crooks" userId="cf9d05305f1675f4" providerId="LiveId" clId="{5D624A43-56FF-460C-AC19-DD3087C8EA91}" dt="2021-06-16T02:57:15.341" v="161" actId="1076"/>
          <ac:picMkLst>
            <pc:docMk/>
            <pc:sldMk cId="848841958" sldId="265"/>
            <ac:picMk id="7" creationId="{C4E7C396-EDAA-4BC5-9C0F-B9D4C211EB71}"/>
          </ac:picMkLst>
        </pc:picChg>
      </pc:sldChg>
      <pc:sldChg chg="addSp delSp modSp mod">
        <pc:chgData name="Roger Crooks" userId="cf9d05305f1675f4" providerId="LiveId" clId="{5D624A43-56FF-460C-AC19-DD3087C8EA91}" dt="2021-06-16T03:18:47.101" v="277" actId="14100"/>
        <pc:sldMkLst>
          <pc:docMk/>
          <pc:sldMk cId="3300052586" sldId="266"/>
        </pc:sldMkLst>
        <pc:picChg chg="add del mod">
          <ac:chgData name="Roger Crooks" userId="cf9d05305f1675f4" providerId="LiveId" clId="{5D624A43-56FF-460C-AC19-DD3087C8EA91}" dt="2021-06-16T03:18:18.497" v="265" actId="478"/>
          <ac:picMkLst>
            <pc:docMk/>
            <pc:sldMk cId="3300052586" sldId="266"/>
            <ac:picMk id="5" creationId="{5B148A4C-0BE5-408F-AE50-91DFA2309164}"/>
          </ac:picMkLst>
        </pc:picChg>
        <pc:picChg chg="add mod">
          <ac:chgData name="Roger Crooks" userId="cf9d05305f1675f4" providerId="LiveId" clId="{5D624A43-56FF-460C-AC19-DD3087C8EA91}" dt="2021-06-16T03:18:32.445" v="273" actId="1076"/>
          <ac:picMkLst>
            <pc:docMk/>
            <pc:sldMk cId="3300052586" sldId="266"/>
            <ac:picMk id="7" creationId="{5988A1D1-47FE-45F5-8764-E231561DA950}"/>
          </ac:picMkLst>
        </pc:picChg>
        <pc:picChg chg="add mod">
          <ac:chgData name="Roger Crooks" userId="cf9d05305f1675f4" providerId="LiveId" clId="{5D624A43-56FF-460C-AC19-DD3087C8EA91}" dt="2021-06-16T03:18:47.101" v="277" actId="14100"/>
          <ac:picMkLst>
            <pc:docMk/>
            <pc:sldMk cId="3300052586" sldId="266"/>
            <ac:picMk id="9" creationId="{25EBB6FE-C3C6-448B-B7FC-7019C867E996}"/>
          </ac:picMkLst>
        </pc:picChg>
        <pc:picChg chg="add mod">
          <ac:chgData name="Roger Crooks" userId="cf9d05305f1675f4" providerId="LiveId" clId="{5D624A43-56FF-460C-AC19-DD3087C8EA91}" dt="2021-06-16T03:18:37.240" v="275" actId="1076"/>
          <ac:picMkLst>
            <pc:docMk/>
            <pc:sldMk cId="3300052586" sldId="266"/>
            <ac:picMk id="11" creationId="{A1CA7B76-D84E-4C61-9BC6-93BEEF4CABEA}"/>
          </ac:picMkLst>
        </pc:picChg>
        <pc:picChg chg="add mod">
          <ac:chgData name="Roger Crooks" userId="cf9d05305f1675f4" providerId="LiveId" clId="{5D624A43-56FF-460C-AC19-DD3087C8EA91}" dt="2021-06-16T03:18:30.362" v="272" actId="1076"/>
          <ac:picMkLst>
            <pc:docMk/>
            <pc:sldMk cId="3300052586" sldId="266"/>
            <ac:picMk id="13" creationId="{9FEAEC5B-9B83-4BBB-94B9-52789248767F}"/>
          </ac:picMkLst>
        </pc:picChg>
      </pc:sldChg>
      <pc:sldChg chg="addSp modSp mod">
        <pc:chgData name="Roger Crooks" userId="cf9d05305f1675f4" providerId="LiveId" clId="{5D624A43-56FF-460C-AC19-DD3087C8EA91}" dt="2021-06-16T03:02:09.219" v="207" actId="1076"/>
        <pc:sldMkLst>
          <pc:docMk/>
          <pc:sldMk cId="2207450287" sldId="267"/>
        </pc:sldMkLst>
        <pc:picChg chg="add mod">
          <ac:chgData name="Roger Crooks" userId="cf9d05305f1675f4" providerId="LiveId" clId="{5D624A43-56FF-460C-AC19-DD3087C8EA91}" dt="2021-06-16T03:01:11.729" v="195" actId="14100"/>
          <ac:picMkLst>
            <pc:docMk/>
            <pc:sldMk cId="2207450287" sldId="267"/>
            <ac:picMk id="5" creationId="{6B7A8767-0640-44F5-952B-46573993F01F}"/>
          </ac:picMkLst>
        </pc:picChg>
        <pc:picChg chg="add mod">
          <ac:chgData name="Roger Crooks" userId="cf9d05305f1675f4" providerId="LiveId" clId="{5D624A43-56FF-460C-AC19-DD3087C8EA91}" dt="2021-06-16T03:02:00.784" v="203" actId="1076"/>
          <ac:picMkLst>
            <pc:docMk/>
            <pc:sldMk cId="2207450287" sldId="267"/>
            <ac:picMk id="7" creationId="{4268CD5E-9FC5-4E48-B305-B7286222A60C}"/>
          </ac:picMkLst>
        </pc:picChg>
        <pc:picChg chg="add mod">
          <ac:chgData name="Roger Crooks" userId="cf9d05305f1675f4" providerId="LiveId" clId="{5D624A43-56FF-460C-AC19-DD3087C8EA91}" dt="2021-06-16T02:59:38.701" v="177" actId="1076"/>
          <ac:picMkLst>
            <pc:docMk/>
            <pc:sldMk cId="2207450287" sldId="267"/>
            <ac:picMk id="9" creationId="{DD813C54-E590-4B7C-91DA-FD78DBE3681D}"/>
          </ac:picMkLst>
        </pc:picChg>
        <pc:picChg chg="add mod">
          <ac:chgData name="Roger Crooks" userId="cf9d05305f1675f4" providerId="LiveId" clId="{5D624A43-56FF-460C-AC19-DD3087C8EA91}" dt="2021-06-16T03:00:34.043" v="187" actId="1076"/>
          <ac:picMkLst>
            <pc:docMk/>
            <pc:sldMk cId="2207450287" sldId="267"/>
            <ac:picMk id="11" creationId="{399A939A-8CBA-446A-9340-0F6267C3B6B8}"/>
          </ac:picMkLst>
        </pc:picChg>
        <pc:picChg chg="add mod">
          <ac:chgData name="Roger Crooks" userId="cf9d05305f1675f4" providerId="LiveId" clId="{5D624A43-56FF-460C-AC19-DD3087C8EA91}" dt="2021-06-16T03:02:04.877" v="206" actId="1076"/>
          <ac:picMkLst>
            <pc:docMk/>
            <pc:sldMk cId="2207450287" sldId="267"/>
            <ac:picMk id="13" creationId="{CA3BED86-5D9C-475C-B2D2-1A9AF70516CF}"/>
          </ac:picMkLst>
        </pc:picChg>
        <pc:picChg chg="add mod">
          <ac:chgData name="Roger Crooks" userId="cf9d05305f1675f4" providerId="LiveId" clId="{5D624A43-56FF-460C-AC19-DD3087C8EA91}" dt="2021-06-16T03:02:09.219" v="207" actId="1076"/>
          <ac:picMkLst>
            <pc:docMk/>
            <pc:sldMk cId="2207450287" sldId="267"/>
            <ac:picMk id="15" creationId="{F7C3E0BA-B480-4829-9637-E533D45923F3}"/>
          </ac:picMkLst>
        </pc:picChg>
      </pc:sldChg>
      <pc:sldChg chg="addSp delSp modSp">
        <pc:chgData name="Roger Crooks" userId="cf9d05305f1675f4" providerId="LiveId" clId="{5D624A43-56FF-460C-AC19-DD3087C8EA91}" dt="2021-06-16T03:09:36.606" v="248" actId="1076"/>
        <pc:sldMkLst>
          <pc:docMk/>
          <pc:sldMk cId="1767004784" sldId="269"/>
        </pc:sldMkLst>
        <pc:spChg chg="mod">
          <ac:chgData name="Roger Crooks" userId="cf9d05305f1675f4" providerId="LiveId" clId="{5D624A43-56FF-460C-AC19-DD3087C8EA91}" dt="2021-06-16T03:09:23.826" v="243" actId="1076"/>
          <ac:spMkLst>
            <pc:docMk/>
            <pc:sldMk cId="1767004784" sldId="269"/>
            <ac:spMk id="2" creationId="{ACF1D982-560D-4039-867C-9006146EF58B}"/>
          </ac:spMkLst>
        </pc:spChg>
        <pc:picChg chg="add mod">
          <ac:chgData name="Roger Crooks" userId="cf9d05305f1675f4" providerId="LiveId" clId="{5D624A43-56FF-460C-AC19-DD3087C8EA91}" dt="2021-06-16T03:06:27.365" v="223" actId="14100"/>
          <ac:picMkLst>
            <pc:docMk/>
            <pc:sldMk cId="1767004784" sldId="269"/>
            <ac:picMk id="1026" creationId="{163830CB-4CAB-46F3-B55A-13D3CEB010E9}"/>
          </ac:picMkLst>
        </pc:picChg>
        <pc:picChg chg="add mod">
          <ac:chgData name="Roger Crooks" userId="cf9d05305f1675f4" providerId="LiveId" clId="{5D624A43-56FF-460C-AC19-DD3087C8EA91}" dt="2021-06-16T03:09:25.405" v="244" actId="1076"/>
          <ac:picMkLst>
            <pc:docMk/>
            <pc:sldMk cId="1767004784" sldId="269"/>
            <ac:picMk id="1028" creationId="{7CBEF593-C53D-4B18-A1AD-9673AD185F89}"/>
          </ac:picMkLst>
        </pc:picChg>
        <pc:picChg chg="add del mod">
          <ac:chgData name="Roger Crooks" userId="cf9d05305f1675f4" providerId="LiveId" clId="{5D624A43-56FF-460C-AC19-DD3087C8EA91}" dt="2021-06-16T03:06:28.585" v="224"/>
          <ac:picMkLst>
            <pc:docMk/>
            <pc:sldMk cId="1767004784" sldId="269"/>
            <ac:picMk id="1030" creationId="{210C079D-2D76-450A-9761-CFCF34F30BF1}"/>
          </ac:picMkLst>
        </pc:picChg>
        <pc:picChg chg="add mod">
          <ac:chgData name="Roger Crooks" userId="cf9d05305f1675f4" providerId="LiveId" clId="{5D624A43-56FF-460C-AC19-DD3087C8EA91}" dt="2021-06-16T03:08:04.585" v="237" actId="1076"/>
          <ac:picMkLst>
            <pc:docMk/>
            <pc:sldMk cId="1767004784" sldId="269"/>
            <ac:picMk id="1032" creationId="{B2F7952C-C732-4344-9918-BF5139148AFC}"/>
          </ac:picMkLst>
        </pc:picChg>
        <pc:picChg chg="add mod">
          <ac:chgData name="Roger Crooks" userId="cf9d05305f1675f4" providerId="LiveId" clId="{5D624A43-56FF-460C-AC19-DD3087C8EA91}" dt="2021-06-16T03:09:17.180" v="238" actId="1076"/>
          <ac:picMkLst>
            <pc:docMk/>
            <pc:sldMk cId="1767004784" sldId="269"/>
            <ac:picMk id="1034" creationId="{EF5DCB93-0D70-4843-894B-79E21BC6F731}"/>
          </ac:picMkLst>
        </pc:picChg>
        <pc:picChg chg="add mod">
          <ac:chgData name="Roger Crooks" userId="cf9d05305f1675f4" providerId="LiveId" clId="{5D624A43-56FF-460C-AC19-DD3087C8EA91}" dt="2021-06-16T03:09:36.606" v="248" actId="1076"/>
          <ac:picMkLst>
            <pc:docMk/>
            <pc:sldMk cId="1767004784" sldId="269"/>
            <ac:picMk id="1036" creationId="{108C87CD-FAED-42F2-8CCC-93FA8C4CD717}"/>
          </ac:picMkLst>
        </pc:picChg>
      </pc:sldChg>
      <pc:sldChg chg="del">
        <pc:chgData name="Roger Crooks" userId="cf9d05305f1675f4" providerId="LiveId" clId="{5D624A43-56FF-460C-AC19-DD3087C8EA91}" dt="2021-06-16T03:02:41.612" v="208" actId="2696"/>
        <pc:sldMkLst>
          <pc:docMk/>
          <pc:sldMk cId="608437909" sldId="270"/>
        </pc:sldMkLst>
      </pc:sldChg>
      <pc:sldChg chg="addSp modSp">
        <pc:chgData name="Roger Crooks" userId="cf9d05305f1675f4" providerId="LiveId" clId="{5D624A43-56FF-460C-AC19-DD3087C8EA91}" dt="2021-06-16T03:20:32.544" v="286" actId="14100"/>
        <pc:sldMkLst>
          <pc:docMk/>
          <pc:sldMk cId="1885089873" sldId="271"/>
        </pc:sldMkLst>
        <pc:picChg chg="add mod">
          <ac:chgData name="Roger Crooks" userId="cf9d05305f1675f4" providerId="LiveId" clId="{5D624A43-56FF-460C-AC19-DD3087C8EA91}" dt="2021-06-16T03:20:32.544" v="286" actId="14100"/>
          <ac:picMkLst>
            <pc:docMk/>
            <pc:sldMk cId="1885089873" sldId="271"/>
            <ac:picMk id="3074" creationId="{B2F07E7A-E3F3-4F94-9CEB-BE5A8055F6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52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0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083" y="2072157"/>
            <a:ext cx="10058400" cy="4023360"/>
          </a:xfrm>
        </p:spPr>
        <p:txBody>
          <a:bodyPr/>
          <a:lstStyle>
            <a:lvl2pPr marL="384048" indent="-182880">
              <a:buFont typeface="Wingdings" panose="05000000000000000000" pitchFamily="2" charset="2"/>
              <a:buChar char="v"/>
              <a:defRPr/>
            </a:lvl2pPr>
            <a:lvl3pPr marL="566928" indent="-182880">
              <a:buFont typeface="Wingdings" panose="05000000000000000000" pitchFamily="2" charset="2"/>
              <a:buChar char="v"/>
              <a:defRPr/>
            </a:lvl3pPr>
            <a:lvl4pPr marL="749808" indent="-182880">
              <a:buFont typeface="Wingdings" panose="05000000000000000000" pitchFamily="2" charset="2"/>
              <a:buChar char="v"/>
              <a:defRPr/>
            </a:lvl4pPr>
            <a:lvl5pPr marL="932688" indent="-182880">
              <a:buFont typeface="Wingdings" panose="05000000000000000000" pitchFamily="2" charset="2"/>
              <a:buChar char="v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17B849-06BE-4360-A794-B66C54D9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C06D41-CB1D-48B8-A717-8138518E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65CE31-8BC6-41BE-B60F-3C84BEB2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9072CD3-2F95-41AD-A736-0CCB24ED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0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27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8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0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59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8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7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8363" y="162281"/>
            <a:ext cx="10058400" cy="814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157756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0123B0-9F01-4172-9EDC-AA43DF303578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AB13D08-72B8-4F8B-8BFB-0DD7E155E0B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990080"/>
            <a:ext cx="996696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8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B5502-080D-914C-BE5F-6F951B96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884" y="1432560"/>
            <a:ext cx="4357879" cy="4263390"/>
          </a:xfrm>
        </p:spPr>
        <p:txBody>
          <a:bodyPr>
            <a:normAutofit/>
          </a:bodyPr>
          <a:lstStyle/>
          <a:p>
            <a:r>
              <a:rPr lang="en-US" dirty="0"/>
              <a:t>Woodturners need a proper turning tool “sharpening station” close at hand.  A common setup shown here features the </a:t>
            </a:r>
            <a:r>
              <a:rPr lang="en-US" i="1" dirty="0"/>
              <a:t>ONEWAY</a:t>
            </a:r>
            <a:r>
              <a:rPr lang="en-US" dirty="0"/>
              <a:t> Wolverine system. 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1750 RPM grinder</a:t>
            </a:r>
          </a:p>
          <a:p>
            <a:pPr lvl="1"/>
            <a:r>
              <a:rPr lang="en-US" dirty="0"/>
              <a:t>8” grinding wheels. </a:t>
            </a:r>
          </a:p>
          <a:p>
            <a:pPr lvl="1"/>
            <a:r>
              <a:rPr lang="en-US" dirty="0"/>
              <a:t>Course wheel:  40 to 80 grit</a:t>
            </a:r>
          </a:p>
          <a:p>
            <a:pPr lvl="1"/>
            <a:r>
              <a:rPr lang="en-US" dirty="0"/>
              <a:t>Fine Wheel:  120 to 180+ grit</a:t>
            </a:r>
          </a:p>
          <a:p>
            <a:pPr lvl="1"/>
            <a:r>
              <a:rPr lang="en-US" dirty="0"/>
              <a:t>$300 to $400 (with alum oxide wheels)</a:t>
            </a:r>
          </a:p>
          <a:p>
            <a:pPr lvl="1"/>
            <a:r>
              <a:rPr lang="en-US" dirty="0"/>
              <a:t>Cabinet with space for accessories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8CAE6A-E933-834C-8A38-E07E0EFE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+</a:t>
            </a:r>
            <a:br>
              <a:rPr lang="en-US" dirty="0"/>
            </a:br>
            <a:r>
              <a:rPr lang="en-US" dirty="0"/>
              <a:t>Sharpening Lathe Tools</a:t>
            </a:r>
          </a:p>
        </p:txBody>
      </p:sp>
      <p:pic>
        <p:nvPicPr>
          <p:cNvPr id="4" name="Picture 3" descr="A machine on the table&#10;&#10;Description automatically generated with low confidence">
            <a:extLst>
              <a:ext uri="{FF2B5EF4-FFF2-40B4-BE49-F238E27FC236}">
                <a16:creationId xmlns:a16="http://schemas.microsoft.com/office/drawing/2014/main" id="{44D3B474-2E02-9E44-995F-CF903B9F18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334506" y="1432560"/>
            <a:ext cx="5337811" cy="4366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E3D40E-CBCD-8F42-9C75-7C63C366D3B5}"/>
              </a:ext>
            </a:extLst>
          </p:cNvPr>
          <p:cNvSpPr/>
          <p:nvPr/>
        </p:nvSpPr>
        <p:spPr>
          <a:xfrm>
            <a:off x="6301286" y="5194607"/>
            <a:ext cx="53730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>
              <a:spcBef>
                <a:spcPts val="0"/>
              </a:spcBef>
              <a:spcAft>
                <a:spcPts val="300"/>
              </a:spcAft>
            </a:pPr>
            <a:r>
              <a:rPr lang="en-US" sz="2400" b="1" i="1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SHARPEN EARLY, SHARPEN OFTEN</a:t>
            </a:r>
            <a:endParaRPr lang="en-US" sz="12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8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A083D-A818-C945-AC90-E1DB78AC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041" y="1149172"/>
            <a:ext cx="10025162" cy="455965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Woodturning is great fun and therapy for the soul! </a:t>
            </a:r>
          </a:p>
          <a:p>
            <a:pPr marL="0" indent="0" algn="ctr">
              <a:buNone/>
            </a:pPr>
            <a:r>
              <a:rPr lang="en-US" dirty="0"/>
              <a:t> It’s relaxing and challenging at the same time.  We learn and we give.  </a:t>
            </a:r>
          </a:p>
          <a:p>
            <a:pPr marL="0" indent="0" algn="ctr">
              <a:buNone/>
            </a:pPr>
            <a:r>
              <a:rPr lang="en-US" dirty="0"/>
              <a:t>We create, we laugh, and we bond.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300" b="1" i="1" dirty="0"/>
              <a:t>Come Join US!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C38A4-A384-9B41-A72A-D01F4C8D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33A6DC02-5802-5B45-B501-F018D2AA0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21" y="2400030"/>
            <a:ext cx="1654661" cy="2386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ext, indoor, kitchen, person&#10;&#10;Description automatically generated">
            <a:extLst>
              <a:ext uri="{FF2B5EF4-FFF2-40B4-BE49-F238E27FC236}">
                <a16:creationId xmlns:a16="http://schemas.microsoft.com/office/drawing/2014/main" id="{7FF7FE1D-4830-5748-9E28-499E82442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949" y="2400030"/>
            <a:ext cx="3182643" cy="23869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61AA8D48-0C75-1A45-9252-1C066C6B70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5" r="7474" b="13345"/>
          <a:stretch/>
        </p:blipFill>
        <p:spPr>
          <a:xfrm>
            <a:off x="6837559" y="2400029"/>
            <a:ext cx="3768100" cy="2386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866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3B5502-080D-914C-BE5F-6F951B96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043" y="976532"/>
            <a:ext cx="9754636" cy="52299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:</a:t>
            </a:r>
          </a:p>
          <a:p>
            <a:pPr lvl="1"/>
            <a:r>
              <a:rPr lang="en-US" sz="2000" b="1" i="1" dirty="0"/>
              <a:t>Aluminum Oxide  </a:t>
            </a:r>
            <a:r>
              <a:rPr lang="en-US" dirty="0"/>
              <a:t>– wide selection of characteristics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000" b="1" i="1" dirty="0"/>
              <a:t>CBN </a:t>
            </a:r>
            <a:r>
              <a:rPr lang="en-US" b="1" i="1" dirty="0"/>
              <a:t>– Cubic Boron Nitride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8CAE6A-E933-834C-8A38-E07E0EFE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+</a:t>
            </a:r>
            <a:br>
              <a:rPr lang="en-US" dirty="0"/>
            </a:br>
            <a:r>
              <a:rPr lang="en-US" sz="4900" dirty="0"/>
              <a:t>Sharpening Lathe Tools</a:t>
            </a:r>
            <a:endParaRPr lang="en-US" dirty="0"/>
          </a:p>
        </p:txBody>
      </p:sp>
      <p:pic>
        <p:nvPicPr>
          <p:cNvPr id="6" name="Picture 5" descr="A picture containing text, wheel, transport&#10;&#10;Description automatically generated">
            <a:extLst>
              <a:ext uri="{FF2B5EF4-FFF2-40B4-BE49-F238E27FC236}">
                <a16:creationId xmlns:a16="http://schemas.microsoft.com/office/drawing/2014/main" id="{E06DA0CF-B003-2D48-887B-FEA7E65A9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 r="1639" b="6686"/>
          <a:stretch/>
        </p:blipFill>
        <p:spPr>
          <a:xfrm>
            <a:off x="1706595" y="1750072"/>
            <a:ext cx="5471446" cy="1587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56449-3C2A-B646-835C-37D782709B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88" y="4136336"/>
            <a:ext cx="2684055" cy="180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EA464-C25F-7144-84E2-A3EB1993AFAE}"/>
              </a:ext>
            </a:extLst>
          </p:cNvPr>
          <p:cNvSpPr txBox="1"/>
          <p:nvPr/>
        </p:nvSpPr>
        <p:spPr>
          <a:xfrm>
            <a:off x="4892628" y="4327012"/>
            <a:ext cx="472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Expensive ($150)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 year+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Machined, balanced, and smooth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wear - Constant diameter for life of wheel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dressing required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2F79BD-5CF5-D94D-B7AD-E05588321244}"/>
              </a:ext>
            </a:extLst>
          </p:cNvPr>
          <p:cNvSpPr txBox="1"/>
          <p:nvPr/>
        </p:nvSpPr>
        <p:spPr>
          <a:xfrm>
            <a:off x="7507753" y="1808579"/>
            <a:ext cx="3239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“J” hardness rating is ideal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Economically priced ($50)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down with use causing	reduced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be dressed and trued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8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300AFE-D135-3140-BD2F-B1659D4E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4" y="1126042"/>
            <a:ext cx="4622736" cy="4888713"/>
          </a:xfrm>
        </p:spPr>
        <p:txBody>
          <a:bodyPr/>
          <a:lstStyle/>
          <a:p>
            <a:r>
              <a:rPr lang="en-US" b="1" dirty="0"/>
              <a:t> </a:t>
            </a:r>
            <a:r>
              <a:rPr lang="en-US" sz="2400" b="1" i="1" dirty="0"/>
              <a:t>“Spindle” Tools: </a:t>
            </a:r>
            <a:endParaRPr lang="en-US" b="1" i="1" dirty="0"/>
          </a:p>
          <a:p>
            <a:pPr lvl="1"/>
            <a:r>
              <a:rPr lang="en-US" dirty="0"/>
              <a:t>Spindle “Roughing” gouge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/>
            <a:r>
              <a:rPr lang="en-US" dirty="0"/>
              <a:t>Spindle gouges and detail gouges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F647D-B90C-074F-9C0A-401D1F0B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FF594C-F40A-F847-8527-184960509B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54" y="1921253"/>
            <a:ext cx="1583055" cy="11309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EBA5C09-B72F-C14B-A943-A48860F057E3}"/>
              </a:ext>
            </a:extLst>
          </p:cNvPr>
          <p:cNvSpPr txBox="1">
            <a:spLocks/>
          </p:cNvSpPr>
          <p:nvPr/>
        </p:nvSpPr>
        <p:spPr>
          <a:xfrm>
            <a:off x="6014855" y="1303556"/>
            <a:ext cx="5156875" cy="48887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 </a:t>
            </a:r>
          </a:p>
          <a:p>
            <a:pPr lvl="1"/>
            <a:r>
              <a:rPr lang="en-US" dirty="0"/>
              <a:t>Skews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Parting Tools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E5908FD-3E08-A849-9408-195A59CA7F8E}"/>
              </a:ext>
            </a:extLst>
          </p:cNvPr>
          <p:cNvPicPr/>
          <p:nvPr/>
        </p:nvPicPr>
        <p:blipFill rotWithShape="1">
          <a:blip r:embed="rId3"/>
          <a:srcRect t="4391" b="2594"/>
          <a:stretch/>
        </p:blipFill>
        <p:spPr bwMode="auto">
          <a:xfrm>
            <a:off x="6878792" y="1926594"/>
            <a:ext cx="2909152" cy="17438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E00420-9A62-7F48-98F7-C1897292B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94" y="4388416"/>
            <a:ext cx="2324100" cy="1409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EFC5C85-5581-A54A-9EF9-B48A16718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233" y="4388416"/>
            <a:ext cx="1981200" cy="1409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0EA5D2BB-9864-BE47-85F5-7DD9BB988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80" y="3788352"/>
            <a:ext cx="3635278" cy="179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3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300AFE-D135-3140-BD2F-B1659D4E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803" y="1306346"/>
            <a:ext cx="3852257" cy="4888713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/>
              <a:t>“Bowl” Tools:</a:t>
            </a:r>
          </a:p>
          <a:p>
            <a:pPr marL="0" indent="0">
              <a:buNone/>
            </a:pPr>
            <a:endParaRPr lang="en-US" sz="2400" b="1" dirty="0"/>
          </a:p>
          <a:p>
            <a:pPr lvl="1"/>
            <a:r>
              <a:rPr lang="en-US" dirty="0"/>
              <a:t>Bowl gouges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F647D-B90C-074F-9C0A-401D1F0B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4" name="Picture 3" descr="A picture containing indoor, table, sitting, pair&#10;&#10;Description automatically generated">
            <a:extLst>
              <a:ext uri="{FF2B5EF4-FFF2-40B4-BE49-F238E27FC236}">
                <a16:creationId xmlns:a16="http://schemas.microsoft.com/office/drawing/2014/main" id="{197D02A4-1470-494B-B7B2-001FC82FA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8413" y="2748672"/>
            <a:ext cx="2834640" cy="1562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65D0C-A138-F948-9844-F44664172B4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70" y="4310772"/>
            <a:ext cx="2221683" cy="15621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A27C4B57-7A26-E64A-9DED-9EBF7A4641ED}"/>
              </a:ext>
            </a:extLst>
          </p:cNvPr>
          <p:cNvSpPr txBox="1">
            <a:spLocks/>
          </p:cNvSpPr>
          <p:nvPr/>
        </p:nvSpPr>
        <p:spPr>
          <a:xfrm>
            <a:off x="6291094" y="1427837"/>
            <a:ext cx="3852257" cy="421311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Scrapers</a:t>
            </a:r>
          </a:p>
        </p:txBody>
      </p:sp>
      <p:pic>
        <p:nvPicPr>
          <p:cNvPr id="9" name="Picture 8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74142E87-FD19-5641-8452-DC7ED16A11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19726" r="11192"/>
          <a:stretch/>
        </p:blipFill>
        <p:spPr>
          <a:xfrm>
            <a:off x="6510723" y="2486270"/>
            <a:ext cx="2308860" cy="1605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7D928A-CD8B-9F44-BCC3-CAD0F3FC9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31248" y="3449538"/>
            <a:ext cx="1720487" cy="3284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58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300AFE-D135-3140-BD2F-B1659D4EC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803" y="1306346"/>
            <a:ext cx="3526743" cy="48887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i="1" dirty="0"/>
              <a:t>Tools sharpened on a platform: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Parting tool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Skew</a:t>
            </a:r>
          </a:p>
          <a:p>
            <a:pPr lvl="1"/>
            <a:endParaRPr lang="en-US" b="1" i="1" dirty="0"/>
          </a:p>
          <a:p>
            <a:pPr lvl="1"/>
            <a:endParaRPr lang="en-US" b="1" i="1" dirty="0"/>
          </a:p>
          <a:p>
            <a:pPr lvl="1"/>
            <a:endParaRPr lang="en-US" b="1" i="1" dirty="0"/>
          </a:p>
          <a:p>
            <a:pPr lvl="1"/>
            <a:endParaRPr lang="en-US" b="1" i="1" dirty="0"/>
          </a:p>
          <a:p>
            <a:pPr lvl="1"/>
            <a:endParaRPr lang="en-US" b="1" i="1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  <a:p>
            <a:pPr marL="201168" lvl="1" indent="0">
              <a:buNone/>
            </a:pPr>
            <a:endParaRPr lang="en-US" b="1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1F647D-B90C-074F-9C0A-401D1F0B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7" name="Picture 6" descr="A picture containing person, hand, outdoor object&#10;&#10;Description automatically generated">
            <a:extLst>
              <a:ext uri="{FF2B5EF4-FFF2-40B4-BE49-F238E27FC236}">
                <a16:creationId xmlns:a16="http://schemas.microsoft.com/office/drawing/2014/main" id="{B2698C62-CE3C-3844-9C3D-741F84F72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63174" y="2169919"/>
            <a:ext cx="1763372" cy="1990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686550C-ECAD-B44F-B1C7-E0C235E38744}"/>
              </a:ext>
            </a:extLst>
          </p:cNvPr>
          <p:cNvSpPr txBox="1">
            <a:spLocks/>
          </p:cNvSpPr>
          <p:nvPr/>
        </p:nvSpPr>
        <p:spPr>
          <a:xfrm>
            <a:off x="6057364" y="1407230"/>
            <a:ext cx="3526743" cy="48887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  <a:p>
            <a:pPr lvl="1"/>
            <a:r>
              <a:rPr lang="en-US" dirty="0"/>
              <a:t>Spindle roughing gouge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endParaRPr lang="en-US" dirty="0"/>
          </a:p>
          <a:p>
            <a:pPr marL="201168" lvl="1" indent="0">
              <a:buFont typeface="Wingdings" panose="05000000000000000000" pitchFamily="2" charset="2"/>
              <a:buNone/>
            </a:pPr>
            <a:endParaRPr lang="en-US" b="1" i="1" dirty="0"/>
          </a:p>
        </p:txBody>
      </p:sp>
      <p:pic>
        <p:nvPicPr>
          <p:cNvPr id="10" name="Picture 9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01DB1015-2F35-7B46-BD3B-670E3B8757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71227" y="4304347"/>
            <a:ext cx="2172335" cy="1746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hand holding a piece of metal&#10;&#10;Description automatically generated with low confidence">
            <a:extLst>
              <a:ext uri="{FF2B5EF4-FFF2-40B4-BE49-F238E27FC236}">
                <a16:creationId xmlns:a16="http://schemas.microsoft.com/office/drawing/2014/main" id="{64CCCC3D-4F21-614D-890E-34E98B6E418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9916" y="2169918"/>
            <a:ext cx="1556803" cy="1910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person, hand, silver&#10;&#10;Description automatically generated">
            <a:extLst>
              <a:ext uri="{FF2B5EF4-FFF2-40B4-BE49-F238E27FC236}">
                <a16:creationId xmlns:a16="http://schemas.microsoft.com/office/drawing/2014/main" id="{C815C973-09DC-F840-8A47-EA231FE5060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89916" y="4304347"/>
            <a:ext cx="1659674" cy="17468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562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53695-4A0F-6348-800D-FC168D99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7" name="Content Placeholder 6" descr="A picture containing table, person, wooden, sitting&#10;&#10;Description automatically generated">
            <a:extLst>
              <a:ext uri="{FF2B5EF4-FFF2-40B4-BE49-F238E27FC236}">
                <a16:creationId xmlns:a16="http://schemas.microsoft.com/office/drawing/2014/main" id="{A7A6FC58-08E9-2D41-AE21-EDA184B6CC7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22420"/>
          <a:stretch/>
        </p:blipFill>
        <p:spPr bwMode="auto">
          <a:xfrm>
            <a:off x="920114" y="3429000"/>
            <a:ext cx="3359277" cy="2593848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AE40BA1-9FCD-8B4B-9F07-A692C2F7ECD5}"/>
              </a:ext>
            </a:extLst>
          </p:cNvPr>
          <p:cNvSpPr/>
          <p:nvPr/>
        </p:nvSpPr>
        <p:spPr>
          <a:xfrm>
            <a:off x="4755643" y="3868558"/>
            <a:ext cx="4486656" cy="1379725"/>
          </a:xfrm>
          <a:prstGeom prst="wedgeRoundRectCallout">
            <a:avLst>
              <a:gd name="adj1" fmla="val -95782"/>
              <a:gd name="adj2" fmla="val 526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790F5-DD85-8449-AD54-A4684AD07FBE}"/>
              </a:ext>
            </a:extLst>
          </p:cNvPr>
          <p:cNvSpPr txBox="1"/>
          <p:nvPr/>
        </p:nvSpPr>
        <p:spPr>
          <a:xfrm>
            <a:off x="4882134" y="4015747"/>
            <a:ext cx="4474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grinding, it’s best to create a very sharp cutting burr with a hand-held or bench-mounted knurling tool as shown at left.</a:t>
            </a:r>
          </a:p>
        </p:txBody>
      </p:sp>
      <p:pic>
        <p:nvPicPr>
          <p:cNvPr id="12" name="Picture 11" descr="A picture containing indoor, person, table, kitchen&#10;&#10;Description automatically generated">
            <a:extLst>
              <a:ext uri="{FF2B5EF4-FFF2-40B4-BE49-F238E27FC236}">
                <a16:creationId xmlns:a16="http://schemas.microsoft.com/office/drawing/2014/main" id="{99919729-0B2F-2D4D-9A10-42DCC4BF8C6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20114" y="1234074"/>
            <a:ext cx="3066415" cy="1912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693543-BBFE-774E-9028-022B1BD00DB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8827139" y="1397257"/>
            <a:ext cx="2424936" cy="2140273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E590FE0-EC24-E64D-ABDC-76BEC756038A}"/>
              </a:ext>
            </a:extLst>
          </p:cNvPr>
          <p:cNvSpPr/>
          <p:nvPr/>
        </p:nvSpPr>
        <p:spPr>
          <a:xfrm>
            <a:off x="4882134" y="1139934"/>
            <a:ext cx="3066415" cy="2544785"/>
          </a:xfrm>
          <a:prstGeom prst="wedgeRoundRectCallout">
            <a:avLst>
              <a:gd name="adj1" fmla="val 105690"/>
              <a:gd name="adj2" fmla="val 7079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3364D-24A2-5741-8347-FA6BF21CA63D}"/>
              </a:ext>
            </a:extLst>
          </p:cNvPr>
          <p:cNvSpPr txBox="1"/>
          <p:nvPr/>
        </p:nvSpPr>
        <p:spPr>
          <a:xfrm>
            <a:off x="5157981" y="1277810"/>
            <a:ext cx="2772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Scrapers are sharpened using a tool platform set at an appropriate nose angle.  The platform angle is adjustable.  </a:t>
            </a:r>
          </a:p>
          <a:p>
            <a:r>
              <a:rPr lang="en-US" dirty="0"/>
              <a:t>The “burr” created  by the grinding wheel is what does the the cutting.  </a:t>
            </a:r>
          </a:p>
        </p:txBody>
      </p:sp>
    </p:spTree>
    <p:extLst>
      <p:ext uri="{BB962C8B-B14F-4D97-AF65-F5344CB8AC3E}">
        <p14:creationId xmlns:p14="http://schemas.microsoft.com/office/powerpoint/2010/main" val="1427331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53695-4A0F-6348-800D-FC168D99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4" name="Content Placeholder 3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410988DF-1FA6-A349-9A67-9E216FFA8E6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r="5865" b="6353"/>
          <a:stretch/>
        </p:blipFill>
        <p:spPr bwMode="auto">
          <a:xfrm>
            <a:off x="1108363" y="1414272"/>
            <a:ext cx="4243925" cy="4029456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55AB3C-8EC2-7C47-AD8D-3B73FE04B88A}"/>
              </a:ext>
            </a:extLst>
          </p:cNvPr>
          <p:cNvSpPr txBox="1"/>
          <p:nvPr/>
        </p:nvSpPr>
        <p:spPr>
          <a:xfrm>
            <a:off x="5620511" y="1414272"/>
            <a:ext cx="5546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bowl and spindle gouges have a 3-dimensional cutting edge, we use a jig which holds the gouge firmly and allows rotating the cutting edge on the grinding wheel  through the 3-dimensional curve.    </a:t>
            </a:r>
          </a:p>
          <a:p>
            <a:endParaRPr lang="en-US" dirty="0"/>
          </a:p>
          <a:p>
            <a:r>
              <a:rPr lang="en-US" dirty="0"/>
              <a:t>Free-hand sharpening can be done, but takes practice.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EE4E38A0-F632-5A44-A96B-CACF996920AC}"/>
              </a:ext>
            </a:extLst>
          </p:cNvPr>
          <p:cNvSpPr/>
          <p:nvPr/>
        </p:nvSpPr>
        <p:spPr>
          <a:xfrm>
            <a:off x="5620512" y="3922428"/>
            <a:ext cx="3084576" cy="1477885"/>
          </a:xfrm>
          <a:prstGeom prst="wedgeRoundRectCallout">
            <a:avLst>
              <a:gd name="adj1" fmla="val -132691"/>
              <a:gd name="adj2" fmla="val -975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is the Wolverine “</a:t>
            </a:r>
            <a:r>
              <a:rPr lang="en-US" dirty="0" err="1"/>
              <a:t>Vari</a:t>
            </a:r>
            <a:r>
              <a:rPr lang="en-US" dirty="0"/>
              <a:t>-Grind Gouge Jig” used for sharpening bowl and spindle gouges.</a:t>
            </a:r>
          </a:p>
        </p:txBody>
      </p:sp>
    </p:spTree>
    <p:extLst>
      <p:ext uri="{BB962C8B-B14F-4D97-AF65-F5344CB8AC3E}">
        <p14:creationId xmlns:p14="http://schemas.microsoft.com/office/powerpoint/2010/main" val="223169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A083D-A818-C945-AC90-E1DB78AC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923" y="1022251"/>
            <a:ext cx="5589617" cy="4612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Bevel Angles on lathe tools:</a:t>
            </a:r>
          </a:p>
          <a:p>
            <a:pPr marL="0" indent="0">
              <a:buNone/>
            </a:pPr>
            <a:r>
              <a:rPr lang="en-US" dirty="0"/>
              <a:t>There are </a:t>
            </a:r>
            <a:r>
              <a:rPr lang="en-US" i="1" dirty="0"/>
              <a:t>many</a:t>
            </a:r>
            <a:r>
              <a:rPr lang="en-US" dirty="0"/>
              <a:t> opinions, but...  </a:t>
            </a:r>
          </a:p>
          <a:p>
            <a:pPr marL="0" indent="0">
              <a:buNone/>
            </a:pPr>
            <a:r>
              <a:rPr lang="en-US" dirty="0"/>
              <a:t>Rules of thumb:</a:t>
            </a:r>
          </a:p>
          <a:p>
            <a:pPr lvl="1"/>
            <a:r>
              <a:rPr lang="en-US" sz="1400" dirty="0"/>
              <a:t>Spindle Roughing gouge  45°</a:t>
            </a:r>
          </a:p>
          <a:p>
            <a:pPr lvl="1"/>
            <a:r>
              <a:rPr lang="en-US" sz="1400" dirty="0"/>
              <a:t>Spindle gouge  35°</a:t>
            </a:r>
          </a:p>
          <a:p>
            <a:pPr lvl="1"/>
            <a:r>
              <a:rPr lang="en-US" sz="1400" dirty="0"/>
              <a:t>Bowl gouge  50°</a:t>
            </a:r>
          </a:p>
          <a:p>
            <a:pPr lvl="1"/>
            <a:r>
              <a:rPr lang="en-US" sz="1400" dirty="0"/>
              <a:t>Parting tool 45° (both sides)</a:t>
            </a:r>
          </a:p>
          <a:p>
            <a:pPr lvl="1"/>
            <a:r>
              <a:rPr lang="en-US" sz="1400" dirty="0"/>
              <a:t>Scraper 75 °</a:t>
            </a:r>
          </a:p>
          <a:p>
            <a:pPr lvl="1"/>
            <a:r>
              <a:rPr lang="en-US" sz="1400" dirty="0"/>
              <a:t>Skew 35° (inclusive)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i="1" dirty="0"/>
              <a:t>Ultimately, you must decide what works best for </a:t>
            </a:r>
            <a:r>
              <a:rPr lang="en-US" sz="2400" i="1" u="sng" dirty="0"/>
              <a:t>you.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C38A4-A384-9B41-A72A-D01F4C8D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D65F3-BFBE-EF48-AFC0-D17EC421605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5" t="6485" r="3954" b="51890"/>
          <a:stretch/>
        </p:blipFill>
        <p:spPr bwMode="auto">
          <a:xfrm>
            <a:off x="7127705" y="1771651"/>
            <a:ext cx="3696157" cy="21031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0610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3A083D-A818-C945-AC90-E1DB78ACE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3" y="1417320"/>
            <a:ext cx="4560917" cy="4023360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What do I do with a new tool from the manufacturer?</a:t>
            </a:r>
          </a:p>
          <a:p>
            <a:pPr marL="0" indent="0">
              <a:buNone/>
            </a:pPr>
            <a:r>
              <a:rPr lang="en-US" dirty="0"/>
              <a:t>Most of the time you’ll need to “re-shape” to your desired profile.</a:t>
            </a:r>
          </a:p>
          <a:p>
            <a:pPr marL="0" indent="0">
              <a:buNone/>
            </a:pPr>
            <a:r>
              <a:rPr lang="en-US" i="1" u="sng" dirty="0"/>
              <a:t>Always</a:t>
            </a:r>
            <a:r>
              <a:rPr lang="en-US" dirty="0"/>
              <a:t> sharpen the cutting edge. </a:t>
            </a:r>
          </a:p>
          <a:p>
            <a:pPr marL="0" indent="0">
              <a:buNone/>
            </a:pPr>
            <a:r>
              <a:rPr lang="en-US" dirty="0"/>
              <a:t> Sharpening is a very individual thing, and  manufacturers do not intend that you use their tools “out of the box”.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C38A4-A384-9B41-A72A-D01F4C8D5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 Lathe Tools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D54D271-BF65-4F41-A5F4-B7FB7676412B}"/>
              </a:ext>
            </a:extLst>
          </p:cNvPr>
          <p:cNvSpPr txBox="1">
            <a:spLocks/>
          </p:cNvSpPr>
          <p:nvPr/>
        </p:nvSpPr>
        <p:spPr>
          <a:xfrm>
            <a:off x="6389370" y="1417320"/>
            <a:ext cx="456091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b="1" i="1" dirty="0"/>
              <a:t>What do I do with a used tool?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i="1" dirty="0"/>
              <a:t>That will depend, but most of the time you’ll need to shape and sharpen to your desired configuration, just as if it was a new tool. 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en-US" i="1" dirty="0"/>
              <a:t>When buying used tools, stick with the good brand names (English and American Steels) from the known makers.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67401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1318</TotalTime>
  <Words>546</Words>
  <Application>Microsoft Office PowerPoint</Application>
  <PresentationFormat>Widescreen</PresentationFormat>
  <Paragraphs>126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Wingdings</vt:lpstr>
      <vt:lpstr>Retrospect</vt:lpstr>
      <vt:lpstr>+ Sharpening Lathe Tools</vt:lpstr>
      <vt:lpstr>+ Sharpening Lathe Tools</vt:lpstr>
      <vt:lpstr>Sharpening Lathe Tools</vt:lpstr>
      <vt:lpstr>Sharpening Lathe Tools</vt:lpstr>
      <vt:lpstr>Sharpening Lathe Tools</vt:lpstr>
      <vt:lpstr>Sharpening Lathe Tools</vt:lpstr>
      <vt:lpstr>Sharpening Lathe Tools</vt:lpstr>
      <vt:lpstr>Sharpening Lathe Tools</vt:lpstr>
      <vt:lpstr>Sharpening Lathe Tools</vt:lpstr>
      <vt:lpstr>Sharpening Lathe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TURN</dc:title>
  <dc:creator>Roger Crooks</dc:creator>
  <cp:lastModifiedBy>Roger Crooks</cp:lastModifiedBy>
  <cp:revision>36</cp:revision>
  <dcterms:created xsi:type="dcterms:W3CDTF">2021-06-15T16:04:43Z</dcterms:created>
  <dcterms:modified xsi:type="dcterms:W3CDTF">2021-07-16T17:17:14Z</dcterms:modified>
</cp:coreProperties>
</file>